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8" r:id="rId4"/>
  </p:sldMasterIdLst>
  <p:notesMasterIdLst>
    <p:notesMasterId r:id="rId31"/>
  </p:notesMasterIdLst>
  <p:handoutMasterIdLst>
    <p:handoutMasterId r:id="rId32"/>
  </p:handoutMasterIdLst>
  <p:sldIdLst>
    <p:sldId id="256" r:id="rId5"/>
    <p:sldId id="419" r:id="rId6"/>
    <p:sldId id="481" r:id="rId7"/>
    <p:sldId id="480" r:id="rId8"/>
    <p:sldId id="435" r:id="rId9"/>
    <p:sldId id="484" r:id="rId10"/>
    <p:sldId id="490" r:id="rId11"/>
    <p:sldId id="441" r:id="rId12"/>
    <p:sldId id="420" r:id="rId13"/>
    <p:sldId id="428" r:id="rId14"/>
    <p:sldId id="449" r:id="rId15"/>
    <p:sldId id="458" r:id="rId16"/>
    <p:sldId id="450" r:id="rId17"/>
    <p:sldId id="489" r:id="rId18"/>
    <p:sldId id="457" r:id="rId19"/>
    <p:sldId id="465" r:id="rId20"/>
    <p:sldId id="456" r:id="rId21"/>
    <p:sldId id="464" r:id="rId22"/>
    <p:sldId id="432" r:id="rId23"/>
    <p:sldId id="463" r:id="rId24"/>
    <p:sldId id="461" r:id="rId25"/>
    <p:sldId id="488" r:id="rId26"/>
    <p:sldId id="485" r:id="rId27"/>
    <p:sldId id="486" r:id="rId28"/>
    <p:sldId id="487" r:id="rId29"/>
    <p:sldId id="483" r:id="rId30"/>
  </p:sldIdLst>
  <p:sldSz cx="9144000" cy="6858000" type="screen4x3"/>
  <p:notesSz cx="6888163" cy="10020300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3FBC"/>
    <a:srgbClr val="A5A5FF"/>
    <a:srgbClr val="90A7BE"/>
    <a:srgbClr val="00254F"/>
    <a:srgbClr val="993300"/>
    <a:srgbClr val="CC3300"/>
    <a:srgbClr val="B9B9FF"/>
    <a:srgbClr val="A5B8CB"/>
    <a:srgbClr val="C4C4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187" autoAdjust="0"/>
    <p:restoredTop sz="95887" autoAdjust="0"/>
  </p:normalViewPr>
  <p:slideViewPr>
    <p:cSldViewPr snapToGrid="0">
      <p:cViewPr>
        <p:scale>
          <a:sx n="84" d="100"/>
          <a:sy n="84" d="100"/>
        </p:scale>
        <p:origin x="-133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84"/>
    </p:cViewPr>
  </p:sorterViewPr>
  <p:notesViewPr>
    <p:cSldViewPr snapToGrid="0">
      <p:cViewPr varScale="1">
        <p:scale>
          <a:sx n="50" d="100"/>
          <a:sy n="50" d="100"/>
        </p:scale>
        <p:origin x="-1584" y="-96"/>
      </p:cViewPr>
      <p:guideLst>
        <p:guide orient="horz" pos="3157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6EAA3D-352C-454E-B8E0-86218B287168}" type="doc">
      <dgm:prSet loTypeId="urn:microsoft.com/office/officeart/2005/8/layout/pyramid1" loCatId="pyramid" qsTypeId="urn:microsoft.com/office/officeart/2005/8/quickstyle/simple3" qsCatId="simple" csTypeId="urn:microsoft.com/office/officeart/2005/8/colors/accent2_5" csCatId="accent2" phldr="1"/>
      <dgm:spPr/>
    </dgm:pt>
    <dgm:pt modelId="{3AF8D144-ADEE-405F-A1B3-43A14C505797}">
      <dgm:prSet phldrT="[Text]" custT="1"/>
      <dgm:spPr/>
      <dgm:t>
        <a:bodyPr/>
        <a:lstStyle/>
        <a:p>
          <a:r>
            <a:rPr lang="de-DE" sz="2000" dirty="0" smtClean="0">
              <a:ln>
                <a:noFill/>
              </a:ln>
            </a:rPr>
            <a:t/>
          </a:r>
          <a:br>
            <a:rPr lang="de-DE" sz="2000" dirty="0" smtClean="0">
              <a:ln>
                <a:noFill/>
              </a:ln>
            </a:rPr>
          </a:br>
          <a:r>
            <a:rPr lang="de-DE" sz="2000" dirty="0" smtClean="0">
              <a:ln>
                <a:noFill/>
              </a:ln>
            </a:rPr>
            <a:t/>
          </a:r>
          <a:br>
            <a:rPr lang="de-DE" sz="2000" dirty="0" smtClean="0">
              <a:ln>
                <a:noFill/>
              </a:ln>
            </a:rPr>
          </a:b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Daten-</a:t>
          </a:r>
          <a:br>
            <a:rPr lang="de-DE" sz="2000" b="1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schutz-</a:t>
          </a:r>
          <a:br>
            <a:rPr lang="de-DE" sz="2000" b="1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leitlinie</a:t>
          </a:r>
          <a:endParaRPr lang="de-DE" sz="2000" b="1" dirty="0">
            <a:ln>
              <a:noFill/>
            </a:ln>
            <a:solidFill>
              <a:srgbClr val="002060"/>
            </a:solidFill>
          </a:endParaRPr>
        </a:p>
      </dgm:t>
    </dgm:pt>
    <dgm:pt modelId="{59BA49E3-5C20-4BD8-9183-9C4827113C5F}" type="par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DCFC1B-064A-40F5-AEBB-5E21582880CA}" type="sib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B6147476-7287-4808-A703-B7B0185656AE}">
      <dgm:prSet phldrT="[Text]" custT="1"/>
      <dgm:spPr/>
      <dgm:t>
        <a:bodyPr/>
        <a:lstStyle/>
        <a:p>
          <a:endParaRPr lang="de-DE" sz="800" dirty="0" smtClean="0">
            <a:ln>
              <a:noFill/>
            </a:ln>
            <a:solidFill>
              <a:srgbClr val="002060"/>
            </a:solidFill>
          </a:endParaRPr>
        </a:p>
        <a:p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(Verantwortlichkeiten, </a:t>
          </a:r>
          <a:br>
            <a:rPr lang="de-DE" sz="20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Organisationsstruktur, Prozesse, Aufgaben, …)</a:t>
          </a:r>
          <a:endParaRPr lang="de-DE" sz="2000" dirty="0">
            <a:ln>
              <a:noFill/>
            </a:ln>
            <a:solidFill>
              <a:srgbClr val="002060"/>
            </a:solidFill>
          </a:endParaRPr>
        </a:p>
      </dgm:t>
    </dgm:pt>
    <dgm:pt modelId="{AAAE626E-7622-40F8-858D-26135CA809C5}" type="par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B17C619-6F3D-4310-BF6E-79AA038DA56E}" type="sib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E643660B-7288-4B98-85BA-41706E548C5E}">
      <dgm:prSet phldrT="[Text]" custT="1"/>
      <dgm:spPr/>
      <dgm:t>
        <a:bodyPr/>
        <a:lstStyle/>
        <a:p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(Vorlagen, Anleitungen, Musterverträge, Formulare, Muster für Schulungen, Checklisten, …) </a:t>
          </a:r>
          <a:endParaRPr lang="de-DE" sz="2000" dirty="0">
            <a:ln>
              <a:noFill/>
            </a:ln>
            <a:solidFill>
              <a:srgbClr val="002060"/>
            </a:solidFill>
          </a:endParaRPr>
        </a:p>
      </dgm:t>
    </dgm:pt>
    <dgm:pt modelId="{240C7C41-DFF5-47AB-B05A-B6CB348D9135}" type="par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F6FAC237-EC6A-4638-9F0C-62DBF58B2486}" type="sib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20D03238-CBBD-40AC-9CF7-518285F7DE8C}">
      <dgm:prSet phldrT="[Text]" custT="1"/>
      <dgm:spPr/>
      <dgm:t>
        <a:bodyPr/>
        <a:lstStyle/>
        <a:p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Technische Unterstützung</a:t>
          </a: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(Dokumentationssystem)</a:t>
          </a:r>
        </a:p>
      </dgm:t>
    </dgm:pt>
    <dgm:pt modelId="{18456ABB-FA9C-459C-B2AD-9422EF1C1A0E}" type="par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92C216-1BEA-4F06-8D8A-F763633B307C}" type="sib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4B5298F-45B8-4257-9FBE-72B613CC6590}" type="pres">
      <dgm:prSet presAssocID="{216EAA3D-352C-454E-B8E0-86218B287168}" presName="Name0" presStyleCnt="0">
        <dgm:presLayoutVars>
          <dgm:dir/>
          <dgm:animLvl val="lvl"/>
          <dgm:resizeHandles val="exact"/>
        </dgm:presLayoutVars>
      </dgm:prSet>
      <dgm:spPr/>
    </dgm:pt>
    <dgm:pt modelId="{7BC65786-E3EA-4EF0-B7B6-78B7AEDDC672}" type="pres">
      <dgm:prSet presAssocID="{3AF8D144-ADEE-405F-A1B3-43A14C505797}" presName="Name8" presStyleCnt="0"/>
      <dgm:spPr/>
    </dgm:pt>
    <dgm:pt modelId="{F431F336-AF04-4DE1-98AC-BF2452E176C0}" type="pres">
      <dgm:prSet presAssocID="{3AF8D144-ADEE-405F-A1B3-43A14C505797}" presName="level" presStyleLbl="node1" presStyleIdx="0" presStyleCnt="4" custScaleY="312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75BFF6-BD55-4DE2-9D82-FFF374656AC4}" type="pres">
      <dgm:prSet presAssocID="{3AF8D144-ADEE-405F-A1B3-43A14C5057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09CE1B-7406-480B-911A-415B7CF34A79}" type="pres">
      <dgm:prSet presAssocID="{B6147476-7287-4808-A703-B7B0185656AE}" presName="Name8" presStyleCnt="0"/>
      <dgm:spPr/>
    </dgm:pt>
    <dgm:pt modelId="{1B833BDE-CF5B-4BD0-AA2A-36F0312EF550}" type="pres">
      <dgm:prSet presAssocID="{B6147476-7287-4808-A703-B7B0185656AE}" presName="level" presStyleLbl="node1" presStyleIdx="1" presStyleCnt="4" custScaleY="3532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3F6248-E023-45B7-AA52-43DA6EA850DC}" type="pres">
      <dgm:prSet presAssocID="{B6147476-7287-4808-A703-B7B0185656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909D09-B104-459E-B3E4-94473B14972F}" type="pres">
      <dgm:prSet presAssocID="{E643660B-7288-4B98-85BA-41706E548C5E}" presName="Name8" presStyleCnt="0"/>
      <dgm:spPr/>
    </dgm:pt>
    <dgm:pt modelId="{7C0AB13C-EF2B-4D0E-94E0-1EF6EED774AB}" type="pres">
      <dgm:prSet presAssocID="{E643660B-7288-4B98-85BA-41706E548C5E}" presName="level" presStyleLbl="node1" presStyleIdx="2" presStyleCnt="4" custScaleY="251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5E66B8-D42A-4645-AD7F-B6B9C222F460}" type="pres">
      <dgm:prSet presAssocID="{E643660B-7288-4B98-85BA-41706E548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297D89-1837-4B73-A98D-273C03A183A8}" type="pres">
      <dgm:prSet presAssocID="{20D03238-CBBD-40AC-9CF7-518285F7DE8C}" presName="Name8" presStyleCnt="0"/>
      <dgm:spPr/>
    </dgm:pt>
    <dgm:pt modelId="{95427C6E-C4EB-4FFE-BC1A-5213BCA9D371}" type="pres">
      <dgm:prSet presAssocID="{20D03238-CBBD-40AC-9CF7-518285F7DE8C}" presName="level" presStyleLbl="node1" presStyleIdx="3" presStyleCnt="4" custScaleY="177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707DAF-40D5-41A5-B9D5-7BD4E2676734}" type="pres">
      <dgm:prSet presAssocID="{20D03238-CBBD-40AC-9CF7-518285F7DE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42231F9-F9AD-4FF5-B782-444DA17BE531}" type="presOf" srcId="{B6147476-7287-4808-A703-B7B0185656AE}" destId="{1B833BDE-CF5B-4BD0-AA2A-36F0312EF550}" srcOrd="0" destOrd="0" presId="urn:microsoft.com/office/officeart/2005/8/layout/pyramid1"/>
    <dgm:cxn modelId="{DC4073BE-7761-4F64-B371-18733406CCB7}" type="presOf" srcId="{E643660B-7288-4B98-85BA-41706E548C5E}" destId="{CB5E66B8-D42A-4645-AD7F-B6B9C222F460}" srcOrd="1" destOrd="0" presId="urn:microsoft.com/office/officeart/2005/8/layout/pyramid1"/>
    <dgm:cxn modelId="{B4BD6019-9105-486C-A5F3-14CBDBD2DEC6}" srcId="{216EAA3D-352C-454E-B8E0-86218B287168}" destId="{E643660B-7288-4B98-85BA-41706E548C5E}" srcOrd="2" destOrd="0" parTransId="{240C7C41-DFF5-47AB-B05A-B6CB348D9135}" sibTransId="{F6FAC237-EC6A-4638-9F0C-62DBF58B2486}"/>
    <dgm:cxn modelId="{E88E4613-3976-4D04-B929-3FFE345D76B1}" type="presOf" srcId="{E643660B-7288-4B98-85BA-41706E548C5E}" destId="{7C0AB13C-EF2B-4D0E-94E0-1EF6EED774AB}" srcOrd="0" destOrd="0" presId="urn:microsoft.com/office/officeart/2005/8/layout/pyramid1"/>
    <dgm:cxn modelId="{84B2DF1F-D9FC-4AA4-8C2F-1A28B5AE3767}" srcId="{216EAA3D-352C-454E-B8E0-86218B287168}" destId="{3AF8D144-ADEE-405F-A1B3-43A14C505797}" srcOrd="0" destOrd="0" parTransId="{59BA49E3-5C20-4BD8-9183-9C4827113C5F}" sibTransId="{D0DCFC1B-064A-40F5-AEBB-5E21582880CA}"/>
    <dgm:cxn modelId="{1C52733C-C27A-4FF7-8FAF-358C37123074}" type="presOf" srcId="{3AF8D144-ADEE-405F-A1B3-43A14C505797}" destId="{3D75BFF6-BD55-4DE2-9D82-FFF374656AC4}" srcOrd="1" destOrd="0" presId="urn:microsoft.com/office/officeart/2005/8/layout/pyramid1"/>
    <dgm:cxn modelId="{49966FB9-5AC4-413D-84C9-0679AA2F56CC}" type="presOf" srcId="{20D03238-CBBD-40AC-9CF7-518285F7DE8C}" destId="{95427C6E-C4EB-4FFE-BC1A-5213BCA9D371}" srcOrd="0" destOrd="0" presId="urn:microsoft.com/office/officeart/2005/8/layout/pyramid1"/>
    <dgm:cxn modelId="{1CC29776-6A35-4D1A-90D9-45C59C4E466C}" type="presOf" srcId="{216EAA3D-352C-454E-B8E0-86218B287168}" destId="{74B5298F-45B8-4257-9FBE-72B613CC6590}" srcOrd="0" destOrd="0" presId="urn:microsoft.com/office/officeart/2005/8/layout/pyramid1"/>
    <dgm:cxn modelId="{390BE149-18F8-4E33-9D5F-E44E2EC61F3D}" type="presOf" srcId="{3AF8D144-ADEE-405F-A1B3-43A14C505797}" destId="{F431F336-AF04-4DE1-98AC-BF2452E176C0}" srcOrd="0" destOrd="0" presId="urn:microsoft.com/office/officeart/2005/8/layout/pyramid1"/>
    <dgm:cxn modelId="{B3233AE9-3912-4882-96A7-5FA0A754E91F}" srcId="{216EAA3D-352C-454E-B8E0-86218B287168}" destId="{B6147476-7287-4808-A703-B7B0185656AE}" srcOrd="1" destOrd="0" parTransId="{AAAE626E-7622-40F8-858D-26135CA809C5}" sibTransId="{7B17C619-6F3D-4310-BF6E-79AA038DA56E}"/>
    <dgm:cxn modelId="{54E35FC7-036A-4E4A-BE3E-43E2C19AE7D3}" srcId="{216EAA3D-352C-454E-B8E0-86218B287168}" destId="{20D03238-CBBD-40AC-9CF7-518285F7DE8C}" srcOrd="3" destOrd="0" parTransId="{18456ABB-FA9C-459C-B2AD-9422EF1C1A0E}" sibTransId="{D092C216-1BEA-4F06-8D8A-F763633B307C}"/>
    <dgm:cxn modelId="{68E29E66-01CC-48A7-BAD8-BD8AA442169C}" type="presOf" srcId="{20D03238-CBBD-40AC-9CF7-518285F7DE8C}" destId="{BB707DAF-40D5-41A5-B9D5-7BD4E2676734}" srcOrd="1" destOrd="0" presId="urn:microsoft.com/office/officeart/2005/8/layout/pyramid1"/>
    <dgm:cxn modelId="{90197047-5308-4B13-8DD6-52BC9A216970}" type="presOf" srcId="{B6147476-7287-4808-A703-B7B0185656AE}" destId="{DC3F6248-E023-45B7-AA52-43DA6EA850DC}" srcOrd="1" destOrd="0" presId="urn:microsoft.com/office/officeart/2005/8/layout/pyramid1"/>
    <dgm:cxn modelId="{8B9CE82B-C70E-4845-8074-8253B5D65AC0}" type="presParOf" srcId="{74B5298F-45B8-4257-9FBE-72B613CC6590}" destId="{7BC65786-E3EA-4EF0-B7B6-78B7AEDDC672}" srcOrd="0" destOrd="0" presId="urn:microsoft.com/office/officeart/2005/8/layout/pyramid1"/>
    <dgm:cxn modelId="{3A8195AF-D7E6-414B-B36E-BE96C1E2865B}" type="presParOf" srcId="{7BC65786-E3EA-4EF0-B7B6-78B7AEDDC672}" destId="{F431F336-AF04-4DE1-98AC-BF2452E176C0}" srcOrd="0" destOrd="0" presId="urn:microsoft.com/office/officeart/2005/8/layout/pyramid1"/>
    <dgm:cxn modelId="{76C2E353-0784-4BCC-A58B-AFAAA8F4578F}" type="presParOf" srcId="{7BC65786-E3EA-4EF0-B7B6-78B7AEDDC672}" destId="{3D75BFF6-BD55-4DE2-9D82-FFF374656AC4}" srcOrd="1" destOrd="0" presId="urn:microsoft.com/office/officeart/2005/8/layout/pyramid1"/>
    <dgm:cxn modelId="{615B0D6A-13DB-4DEC-8453-7F414387EE2B}" type="presParOf" srcId="{74B5298F-45B8-4257-9FBE-72B613CC6590}" destId="{D509CE1B-7406-480B-911A-415B7CF34A79}" srcOrd="1" destOrd="0" presId="urn:microsoft.com/office/officeart/2005/8/layout/pyramid1"/>
    <dgm:cxn modelId="{CE5C5B9D-91A9-4E9E-A01F-F8E4548E64DD}" type="presParOf" srcId="{D509CE1B-7406-480B-911A-415B7CF34A79}" destId="{1B833BDE-CF5B-4BD0-AA2A-36F0312EF550}" srcOrd="0" destOrd="0" presId="urn:microsoft.com/office/officeart/2005/8/layout/pyramid1"/>
    <dgm:cxn modelId="{24714F97-E249-4F95-8531-547674984216}" type="presParOf" srcId="{D509CE1B-7406-480B-911A-415B7CF34A79}" destId="{DC3F6248-E023-45B7-AA52-43DA6EA850DC}" srcOrd="1" destOrd="0" presId="urn:microsoft.com/office/officeart/2005/8/layout/pyramid1"/>
    <dgm:cxn modelId="{7E75F80D-D68A-4F9B-A8A2-10830B6E13A1}" type="presParOf" srcId="{74B5298F-45B8-4257-9FBE-72B613CC6590}" destId="{5F909D09-B104-459E-B3E4-94473B14972F}" srcOrd="2" destOrd="0" presId="urn:microsoft.com/office/officeart/2005/8/layout/pyramid1"/>
    <dgm:cxn modelId="{E9DFB3A4-CFD4-4328-B21A-0007742213F1}" type="presParOf" srcId="{5F909D09-B104-459E-B3E4-94473B14972F}" destId="{7C0AB13C-EF2B-4D0E-94E0-1EF6EED774AB}" srcOrd="0" destOrd="0" presId="urn:microsoft.com/office/officeart/2005/8/layout/pyramid1"/>
    <dgm:cxn modelId="{CEF99476-0344-490C-9E60-490553819209}" type="presParOf" srcId="{5F909D09-B104-459E-B3E4-94473B14972F}" destId="{CB5E66B8-D42A-4645-AD7F-B6B9C222F460}" srcOrd="1" destOrd="0" presId="urn:microsoft.com/office/officeart/2005/8/layout/pyramid1"/>
    <dgm:cxn modelId="{C961CEC1-77B0-4E41-9DB1-66F60FBA97E3}" type="presParOf" srcId="{74B5298F-45B8-4257-9FBE-72B613CC6590}" destId="{0A297D89-1837-4B73-A98D-273C03A183A8}" srcOrd="3" destOrd="0" presId="urn:microsoft.com/office/officeart/2005/8/layout/pyramid1"/>
    <dgm:cxn modelId="{DD93C655-6DB9-4A93-ABC5-AF033837424B}" type="presParOf" srcId="{0A297D89-1837-4B73-A98D-273C03A183A8}" destId="{95427C6E-C4EB-4FFE-BC1A-5213BCA9D371}" srcOrd="0" destOrd="0" presId="urn:microsoft.com/office/officeart/2005/8/layout/pyramid1"/>
    <dgm:cxn modelId="{E46A6D66-6751-4413-92AF-5BABB47E07B7}" type="presParOf" srcId="{0A297D89-1837-4B73-A98D-273C03A183A8}" destId="{BB707DAF-40D5-41A5-B9D5-7BD4E26767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6EAA3D-352C-454E-B8E0-86218B287168}" type="doc">
      <dgm:prSet loTypeId="urn:microsoft.com/office/officeart/2005/8/layout/pyramid1" loCatId="pyramid" qsTypeId="urn:microsoft.com/office/officeart/2005/8/quickstyle/simple3" qsCatId="simple" csTypeId="urn:microsoft.com/office/officeart/2005/8/colors/accent2_5" csCatId="accent2" phldr="1"/>
      <dgm:spPr/>
    </dgm:pt>
    <dgm:pt modelId="{3AF8D144-ADEE-405F-A1B3-43A14C505797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1" dirty="0" smtClean="0">
              <a:ln>
                <a:noFill/>
              </a:ln>
              <a:solidFill>
                <a:srgbClr val="FF0000"/>
              </a:solidFill>
            </a:rPr>
            <a:t>Leit-</a:t>
          </a:r>
          <a:r>
            <a:rPr lang="de-DE" sz="2000" b="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1" dirty="0" smtClean="0">
              <a:ln>
                <a:noFill/>
              </a:ln>
              <a:solidFill>
                <a:srgbClr val="FF0000"/>
              </a:solidFill>
            </a:rPr>
            <a:t>linie</a:t>
          </a:r>
          <a:endParaRPr lang="de-DE" sz="2000" b="1" dirty="0">
            <a:ln>
              <a:noFill/>
            </a:ln>
            <a:solidFill>
              <a:srgbClr val="FF0000"/>
            </a:solidFill>
          </a:endParaRPr>
        </a:p>
      </dgm:t>
    </dgm:pt>
    <dgm:pt modelId="{59BA49E3-5C20-4BD8-9183-9C4827113C5F}" type="par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DCFC1B-064A-40F5-AEBB-5E21582880CA}" type="sib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B6147476-7287-4808-A703-B7B0185656AE}">
      <dgm:prSet phldrT="[Text]" custT="1"/>
      <dgm:spPr/>
      <dgm:t>
        <a:bodyPr/>
        <a:lstStyle/>
        <a:p>
          <a:endParaRPr lang="de-DE" sz="800" dirty="0" smtClean="0">
            <a:ln>
              <a:noFill/>
            </a:ln>
            <a:solidFill>
              <a:srgbClr val="002060"/>
            </a:solidFill>
          </a:endParaRPr>
        </a:p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AAAE626E-7622-40F8-858D-26135CA809C5}" type="par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B17C619-6F3D-4310-BF6E-79AA038DA56E}" type="sib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E643660B-7288-4B98-85BA-41706E548C5E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240C7C41-DFF5-47AB-B05A-B6CB348D9135}" type="par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F6FAC237-EC6A-4638-9F0C-62DBF58B2486}" type="sib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20D03238-CBBD-40AC-9CF7-518285F7DE8C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gm:t>
    </dgm:pt>
    <dgm:pt modelId="{18456ABB-FA9C-459C-B2AD-9422EF1C1A0E}" type="par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92C216-1BEA-4F06-8D8A-F763633B307C}" type="sib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4B5298F-45B8-4257-9FBE-72B613CC6590}" type="pres">
      <dgm:prSet presAssocID="{216EAA3D-352C-454E-B8E0-86218B287168}" presName="Name0" presStyleCnt="0">
        <dgm:presLayoutVars>
          <dgm:dir/>
          <dgm:animLvl val="lvl"/>
          <dgm:resizeHandles val="exact"/>
        </dgm:presLayoutVars>
      </dgm:prSet>
      <dgm:spPr/>
    </dgm:pt>
    <dgm:pt modelId="{7BC65786-E3EA-4EF0-B7B6-78B7AEDDC672}" type="pres">
      <dgm:prSet presAssocID="{3AF8D144-ADEE-405F-A1B3-43A14C505797}" presName="Name8" presStyleCnt="0"/>
      <dgm:spPr/>
    </dgm:pt>
    <dgm:pt modelId="{F431F336-AF04-4DE1-98AC-BF2452E176C0}" type="pres">
      <dgm:prSet presAssocID="{3AF8D144-ADEE-405F-A1B3-43A14C505797}" presName="level" presStyleLbl="node1" presStyleIdx="0" presStyleCnt="4" custScaleY="312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75BFF6-BD55-4DE2-9D82-FFF374656AC4}" type="pres">
      <dgm:prSet presAssocID="{3AF8D144-ADEE-405F-A1B3-43A14C5057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09CE1B-7406-480B-911A-415B7CF34A79}" type="pres">
      <dgm:prSet presAssocID="{B6147476-7287-4808-A703-B7B0185656AE}" presName="Name8" presStyleCnt="0"/>
      <dgm:spPr/>
    </dgm:pt>
    <dgm:pt modelId="{1B833BDE-CF5B-4BD0-AA2A-36F0312EF550}" type="pres">
      <dgm:prSet presAssocID="{B6147476-7287-4808-A703-B7B0185656AE}" presName="level" presStyleLbl="node1" presStyleIdx="1" presStyleCnt="4" custScaleY="3532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3F6248-E023-45B7-AA52-43DA6EA850DC}" type="pres">
      <dgm:prSet presAssocID="{B6147476-7287-4808-A703-B7B0185656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909D09-B104-459E-B3E4-94473B14972F}" type="pres">
      <dgm:prSet presAssocID="{E643660B-7288-4B98-85BA-41706E548C5E}" presName="Name8" presStyleCnt="0"/>
      <dgm:spPr/>
    </dgm:pt>
    <dgm:pt modelId="{7C0AB13C-EF2B-4D0E-94E0-1EF6EED774AB}" type="pres">
      <dgm:prSet presAssocID="{E643660B-7288-4B98-85BA-41706E548C5E}" presName="level" presStyleLbl="node1" presStyleIdx="2" presStyleCnt="4" custScaleY="251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5E66B8-D42A-4645-AD7F-B6B9C222F460}" type="pres">
      <dgm:prSet presAssocID="{E643660B-7288-4B98-85BA-41706E548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297D89-1837-4B73-A98D-273C03A183A8}" type="pres">
      <dgm:prSet presAssocID="{20D03238-CBBD-40AC-9CF7-518285F7DE8C}" presName="Name8" presStyleCnt="0"/>
      <dgm:spPr/>
    </dgm:pt>
    <dgm:pt modelId="{95427C6E-C4EB-4FFE-BC1A-5213BCA9D371}" type="pres">
      <dgm:prSet presAssocID="{20D03238-CBBD-40AC-9CF7-518285F7DE8C}" presName="level" presStyleLbl="node1" presStyleIdx="3" presStyleCnt="4" custScaleY="177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707DAF-40D5-41A5-B9D5-7BD4E2676734}" type="pres">
      <dgm:prSet presAssocID="{20D03238-CBBD-40AC-9CF7-518285F7DE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4BD6019-9105-486C-A5F3-14CBDBD2DEC6}" srcId="{216EAA3D-352C-454E-B8E0-86218B287168}" destId="{E643660B-7288-4B98-85BA-41706E548C5E}" srcOrd="2" destOrd="0" parTransId="{240C7C41-DFF5-47AB-B05A-B6CB348D9135}" sibTransId="{F6FAC237-EC6A-4638-9F0C-62DBF58B2486}"/>
    <dgm:cxn modelId="{00275297-B10B-469D-86B2-B366FD497C87}" type="presOf" srcId="{3AF8D144-ADEE-405F-A1B3-43A14C505797}" destId="{3D75BFF6-BD55-4DE2-9D82-FFF374656AC4}" srcOrd="1" destOrd="0" presId="urn:microsoft.com/office/officeart/2005/8/layout/pyramid1"/>
    <dgm:cxn modelId="{84B2DF1F-D9FC-4AA4-8C2F-1A28B5AE3767}" srcId="{216EAA3D-352C-454E-B8E0-86218B287168}" destId="{3AF8D144-ADEE-405F-A1B3-43A14C505797}" srcOrd="0" destOrd="0" parTransId="{59BA49E3-5C20-4BD8-9183-9C4827113C5F}" sibTransId="{D0DCFC1B-064A-40F5-AEBB-5E21582880CA}"/>
    <dgm:cxn modelId="{BD8443BE-7C53-4B72-87AC-27F96078CE2B}" type="presOf" srcId="{3AF8D144-ADEE-405F-A1B3-43A14C505797}" destId="{F431F336-AF04-4DE1-98AC-BF2452E176C0}" srcOrd="0" destOrd="0" presId="urn:microsoft.com/office/officeart/2005/8/layout/pyramid1"/>
    <dgm:cxn modelId="{E54B9254-5178-4735-BE51-3B7F79E78770}" type="presOf" srcId="{B6147476-7287-4808-A703-B7B0185656AE}" destId="{DC3F6248-E023-45B7-AA52-43DA6EA850DC}" srcOrd="1" destOrd="0" presId="urn:microsoft.com/office/officeart/2005/8/layout/pyramid1"/>
    <dgm:cxn modelId="{2DCB0B99-1138-4EF0-841E-90E50F132B15}" type="presOf" srcId="{E643660B-7288-4B98-85BA-41706E548C5E}" destId="{7C0AB13C-EF2B-4D0E-94E0-1EF6EED774AB}" srcOrd="0" destOrd="0" presId="urn:microsoft.com/office/officeart/2005/8/layout/pyramid1"/>
    <dgm:cxn modelId="{5C92A273-BEFD-4949-8AB4-1914A7A49BF3}" type="presOf" srcId="{E643660B-7288-4B98-85BA-41706E548C5E}" destId="{CB5E66B8-D42A-4645-AD7F-B6B9C222F460}" srcOrd="1" destOrd="0" presId="urn:microsoft.com/office/officeart/2005/8/layout/pyramid1"/>
    <dgm:cxn modelId="{6B98F7D4-C347-4CC1-AE4A-DA8F9B47A9DE}" type="presOf" srcId="{216EAA3D-352C-454E-B8E0-86218B287168}" destId="{74B5298F-45B8-4257-9FBE-72B613CC6590}" srcOrd="0" destOrd="0" presId="urn:microsoft.com/office/officeart/2005/8/layout/pyramid1"/>
    <dgm:cxn modelId="{3474660D-C940-4286-9545-A7959243BF41}" type="presOf" srcId="{20D03238-CBBD-40AC-9CF7-518285F7DE8C}" destId="{95427C6E-C4EB-4FFE-BC1A-5213BCA9D371}" srcOrd="0" destOrd="0" presId="urn:microsoft.com/office/officeart/2005/8/layout/pyramid1"/>
    <dgm:cxn modelId="{B3233AE9-3912-4882-96A7-5FA0A754E91F}" srcId="{216EAA3D-352C-454E-B8E0-86218B287168}" destId="{B6147476-7287-4808-A703-B7B0185656AE}" srcOrd="1" destOrd="0" parTransId="{AAAE626E-7622-40F8-858D-26135CA809C5}" sibTransId="{7B17C619-6F3D-4310-BF6E-79AA038DA56E}"/>
    <dgm:cxn modelId="{54E35FC7-036A-4E4A-BE3E-43E2C19AE7D3}" srcId="{216EAA3D-352C-454E-B8E0-86218B287168}" destId="{20D03238-CBBD-40AC-9CF7-518285F7DE8C}" srcOrd="3" destOrd="0" parTransId="{18456ABB-FA9C-459C-B2AD-9422EF1C1A0E}" sibTransId="{D092C216-1BEA-4F06-8D8A-F763633B307C}"/>
    <dgm:cxn modelId="{C58E7AD8-9204-401E-ABED-35811B7F86E2}" type="presOf" srcId="{B6147476-7287-4808-A703-B7B0185656AE}" destId="{1B833BDE-CF5B-4BD0-AA2A-36F0312EF550}" srcOrd="0" destOrd="0" presId="urn:microsoft.com/office/officeart/2005/8/layout/pyramid1"/>
    <dgm:cxn modelId="{9A2E1085-1136-418A-86BD-1EDA2975D170}" type="presOf" srcId="{20D03238-CBBD-40AC-9CF7-518285F7DE8C}" destId="{BB707DAF-40D5-41A5-B9D5-7BD4E2676734}" srcOrd="1" destOrd="0" presId="urn:microsoft.com/office/officeart/2005/8/layout/pyramid1"/>
    <dgm:cxn modelId="{D0DD7FEC-3617-4D1C-B58E-AD149619DE8B}" type="presParOf" srcId="{74B5298F-45B8-4257-9FBE-72B613CC6590}" destId="{7BC65786-E3EA-4EF0-B7B6-78B7AEDDC672}" srcOrd="0" destOrd="0" presId="urn:microsoft.com/office/officeart/2005/8/layout/pyramid1"/>
    <dgm:cxn modelId="{56BE8A4C-E0F1-4134-A5CD-5860F19A4C57}" type="presParOf" srcId="{7BC65786-E3EA-4EF0-B7B6-78B7AEDDC672}" destId="{F431F336-AF04-4DE1-98AC-BF2452E176C0}" srcOrd="0" destOrd="0" presId="urn:microsoft.com/office/officeart/2005/8/layout/pyramid1"/>
    <dgm:cxn modelId="{93E0197F-E0BD-48CA-8805-F96D60BA8AE2}" type="presParOf" srcId="{7BC65786-E3EA-4EF0-B7B6-78B7AEDDC672}" destId="{3D75BFF6-BD55-4DE2-9D82-FFF374656AC4}" srcOrd="1" destOrd="0" presId="urn:microsoft.com/office/officeart/2005/8/layout/pyramid1"/>
    <dgm:cxn modelId="{28CDC2A5-4A4A-4663-8362-947D9E30B142}" type="presParOf" srcId="{74B5298F-45B8-4257-9FBE-72B613CC6590}" destId="{D509CE1B-7406-480B-911A-415B7CF34A79}" srcOrd="1" destOrd="0" presId="urn:microsoft.com/office/officeart/2005/8/layout/pyramid1"/>
    <dgm:cxn modelId="{E394AC18-81AA-41E9-AF43-B5FF2313E0D8}" type="presParOf" srcId="{D509CE1B-7406-480B-911A-415B7CF34A79}" destId="{1B833BDE-CF5B-4BD0-AA2A-36F0312EF550}" srcOrd="0" destOrd="0" presId="urn:microsoft.com/office/officeart/2005/8/layout/pyramid1"/>
    <dgm:cxn modelId="{BC943CBF-48C3-4800-ABC2-2E91B116183D}" type="presParOf" srcId="{D509CE1B-7406-480B-911A-415B7CF34A79}" destId="{DC3F6248-E023-45B7-AA52-43DA6EA850DC}" srcOrd="1" destOrd="0" presId="urn:microsoft.com/office/officeart/2005/8/layout/pyramid1"/>
    <dgm:cxn modelId="{30E0261A-A9CC-4F9D-BBFF-C5DD49B991FF}" type="presParOf" srcId="{74B5298F-45B8-4257-9FBE-72B613CC6590}" destId="{5F909D09-B104-459E-B3E4-94473B14972F}" srcOrd="2" destOrd="0" presId="urn:microsoft.com/office/officeart/2005/8/layout/pyramid1"/>
    <dgm:cxn modelId="{DCB68DB0-1803-4F24-9911-4E72E882A699}" type="presParOf" srcId="{5F909D09-B104-459E-B3E4-94473B14972F}" destId="{7C0AB13C-EF2B-4D0E-94E0-1EF6EED774AB}" srcOrd="0" destOrd="0" presId="urn:microsoft.com/office/officeart/2005/8/layout/pyramid1"/>
    <dgm:cxn modelId="{575EF3FC-DE1C-4B2E-8AAB-8E8CC16D7440}" type="presParOf" srcId="{5F909D09-B104-459E-B3E4-94473B14972F}" destId="{CB5E66B8-D42A-4645-AD7F-B6B9C222F460}" srcOrd="1" destOrd="0" presId="urn:microsoft.com/office/officeart/2005/8/layout/pyramid1"/>
    <dgm:cxn modelId="{C6431925-F10E-403A-BF70-61A79D7D4F72}" type="presParOf" srcId="{74B5298F-45B8-4257-9FBE-72B613CC6590}" destId="{0A297D89-1837-4B73-A98D-273C03A183A8}" srcOrd="3" destOrd="0" presId="urn:microsoft.com/office/officeart/2005/8/layout/pyramid1"/>
    <dgm:cxn modelId="{775A4A1A-AED9-4390-AB0A-F9E0DBC45A26}" type="presParOf" srcId="{0A297D89-1837-4B73-A98D-273C03A183A8}" destId="{95427C6E-C4EB-4FFE-BC1A-5213BCA9D371}" srcOrd="0" destOrd="0" presId="urn:microsoft.com/office/officeart/2005/8/layout/pyramid1"/>
    <dgm:cxn modelId="{8632F182-BD1F-4FA8-82AE-BA865B6FE81F}" type="presParOf" srcId="{0A297D89-1837-4B73-A98D-273C03A183A8}" destId="{BB707DAF-40D5-41A5-B9D5-7BD4E26767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6EAA3D-352C-454E-B8E0-86218B287168}" type="doc">
      <dgm:prSet loTypeId="urn:microsoft.com/office/officeart/2005/8/layout/pyramid1" loCatId="pyramid" qsTypeId="urn:microsoft.com/office/officeart/2005/8/quickstyle/simple3" qsCatId="simple" csTypeId="urn:microsoft.com/office/officeart/2005/8/colors/accent2_5" csCatId="accent2" phldr="1"/>
      <dgm:spPr/>
    </dgm:pt>
    <dgm:pt modelId="{3AF8D144-ADEE-405F-A1B3-43A14C505797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59BA49E3-5C20-4BD8-9183-9C4827113C5F}" type="par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DCFC1B-064A-40F5-AEBB-5E21582880CA}" type="sib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B6147476-7287-4808-A703-B7B0185656AE}">
      <dgm:prSet phldrT="[Text]" custT="1"/>
      <dgm:spPr/>
      <dgm:t>
        <a:bodyPr/>
        <a:lstStyle/>
        <a:p>
          <a:endParaRPr lang="de-DE" sz="1700" b="1" dirty="0" smtClean="0">
            <a:ln>
              <a:noFill/>
            </a:ln>
            <a:solidFill>
              <a:srgbClr val="002060"/>
            </a:solidFill>
          </a:endParaRPr>
        </a:p>
        <a:p>
          <a:r>
            <a:rPr lang="de-DE" sz="1700" b="1" dirty="0" smtClean="0">
              <a:ln>
                <a:noFill/>
              </a:ln>
              <a:solidFill>
                <a:srgbClr val="FF0000"/>
              </a:solidFill>
            </a:rPr>
            <a:t>Datenschutz-konzept</a:t>
          </a:r>
        </a:p>
      </dgm:t>
    </dgm:pt>
    <dgm:pt modelId="{AAAE626E-7622-40F8-858D-26135CA809C5}" type="par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B17C619-6F3D-4310-BF6E-79AA038DA56E}" type="sib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E643660B-7288-4B98-85BA-41706E548C5E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240C7C41-DFF5-47AB-B05A-B6CB348D9135}" type="par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F6FAC237-EC6A-4638-9F0C-62DBF58B2486}" type="sib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20D03238-CBBD-40AC-9CF7-518285F7DE8C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gm:t>
    </dgm:pt>
    <dgm:pt modelId="{18456ABB-FA9C-459C-B2AD-9422EF1C1A0E}" type="par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92C216-1BEA-4F06-8D8A-F763633B307C}" type="sib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4B5298F-45B8-4257-9FBE-72B613CC6590}" type="pres">
      <dgm:prSet presAssocID="{216EAA3D-352C-454E-B8E0-86218B287168}" presName="Name0" presStyleCnt="0">
        <dgm:presLayoutVars>
          <dgm:dir/>
          <dgm:animLvl val="lvl"/>
          <dgm:resizeHandles val="exact"/>
        </dgm:presLayoutVars>
      </dgm:prSet>
      <dgm:spPr/>
    </dgm:pt>
    <dgm:pt modelId="{7BC65786-E3EA-4EF0-B7B6-78B7AEDDC672}" type="pres">
      <dgm:prSet presAssocID="{3AF8D144-ADEE-405F-A1B3-43A14C505797}" presName="Name8" presStyleCnt="0"/>
      <dgm:spPr/>
    </dgm:pt>
    <dgm:pt modelId="{F431F336-AF04-4DE1-98AC-BF2452E176C0}" type="pres">
      <dgm:prSet presAssocID="{3AF8D144-ADEE-405F-A1B3-43A14C505797}" presName="level" presStyleLbl="node1" presStyleIdx="0" presStyleCnt="4" custScaleY="312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75BFF6-BD55-4DE2-9D82-FFF374656AC4}" type="pres">
      <dgm:prSet presAssocID="{3AF8D144-ADEE-405F-A1B3-43A14C5057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09CE1B-7406-480B-911A-415B7CF34A79}" type="pres">
      <dgm:prSet presAssocID="{B6147476-7287-4808-A703-B7B0185656AE}" presName="Name8" presStyleCnt="0"/>
      <dgm:spPr/>
    </dgm:pt>
    <dgm:pt modelId="{1B833BDE-CF5B-4BD0-AA2A-36F0312EF550}" type="pres">
      <dgm:prSet presAssocID="{B6147476-7287-4808-A703-B7B0185656AE}" presName="level" presStyleLbl="node1" presStyleIdx="1" presStyleCnt="4" custScaleY="3532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3F6248-E023-45B7-AA52-43DA6EA850DC}" type="pres">
      <dgm:prSet presAssocID="{B6147476-7287-4808-A703-B7B0185656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909D09-B104-459E-B3E4-94473B14972F}" type="pres">
      <dgm:prSet presAssocID="{E643660B-7288-4B98-85BA-41706E548C5E}" presName="Name8" presStyleCnt="0"/>
      <dgm:spPr/>
    </dgm:pt>
    <dgm:pt modelId="{7C0AB13C-EF2B-4D0E-94E0-1EF6EED774AB}" type="pres">
      <dgm:prSet presAssocID="{E643660B-7288-4B98-85BA-41706E548C5E}" presName="level" presStyleLbl="node1" presStyleIdx="2" presStyleCnt="4" custScaleY="251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5E66B8-D42A-4645-AD7F-B6B9C222F460}" type="pres">
      <dgm:prSet presAssocID="{E643660B-7288-4B98-85BA-41706E548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297D89-1837-4B73-A98D-273C03A183A8}" type="pres">
      <dgm:prSet presAssocID="{20D03238-CBBD-40AC-9CF7-518285F7DE8C}" presName="Name8" presStyleCnt="0"/>
      <dgm:spPr/>
    </dgm:pt>
    <dgm:pt modelId="{95427C6E-C4EB-4FFE-BC1A-5213BCA9D371}" type="pres">
      <dgm:prSet presAssocID="{20D03238-CBBD-40AC-9CF7-518285F7DE8C}" presName="level" presStyleLbl="node1" presStyleIdx="3" presStyleCnt="4" custScaleY="177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707DAF-40D5-41A5-B9D5-7BD4E2676734}" type="pres">
      <dgm:prSet presAssocID="{20D03238-CBBD-40AC-9CF7-518285F7DE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750CCDE-ED1B-4D01-9023-60D81A183BF4}" type="presOf" srcId="{3AF8D144-ADEE-405F-A1B3-43A14C505797}" destId="{3D75BFF6-BD55-4DE2-9D82-FFF374656AC4}" srcOrd="1" destOrd="0" presId="urn:microsoft.com/office/officeart/2005/8/layout/pyramid1"/>
    <dgm:cxn modelId="{B4BD6019-9105-486C-A5F3-14CBDBD2DEC6}" srcId="{216EAA3D-352C-454E-B8E0-86218B287168}" destId="{E643660B-7288-4B98-85BA-41706E548C5E}" srcOrd="2" destOrd="0" parTransId="{240C7C41-DFF5-47AB-B05A-B6CB348D9135}" sibTransId="{F6FAC237-EC6A-4638-9F0C-62DBF58B2486}"/>
    <dgm:cxn modelId="{84B2DF1F-D9FC-4AA4-8C2F-1A28B5AE3767}" srcId="{216EAA3D-352C-454E-B8E0-86218B287168}" destId="{3AF8D144-ADEE-405F-A1B3-43A14C505797}" srcOrd="0" destOrd="0" parTransId="{59BA49E3-5C20-4BD8-9183-9C4827113C5F}" sibTransId="{D0DCFC1B-064A-40F5-AEBB-5E21582880CA}"/>
    <dgm:cxn modelId="{31A5D503-9156-489A-A42F-613D26D5CC5D}" type="presOf" srcId="{B6147476-7287-4808-A703-B7B0185656AE}" destId="{1B833BDE-CF5B-4BD0-AA2A-36F0312EF550}" srcOrd="0" destOrd="0" presId="urn:microsoft.com/office/officeart/2005/8/layout/pyramid1"/>
    <dgm:cxn modelId="{A6F8F446-6EC2-42BB-8CEE-21B12837C189}" type="presOf" srcId="{B6147476-7287-4808-A703-B7B0185656AE}" destId="{DC3F6248-E023-45B7-AA52-43DA6EA850DC}" srcOrd="1" destOrd="0" presId="urn:microsoft.com/office/officeart/2005/8/layout/pyramid1"/>
    <dgm:cxn modelId="{5546646C-B12C-4210-B569-200E04FB0855}" type="presOf" srcId="{E643660B-7288-4B98-85BA-41706E548C5E}" destId="{CB5E66B8-D42A-4645-AD7F-B6B9C222F460}" srcOrd="1" destOrd="0" presId="urn:microsoft.com/office/officeart/2005/8/layout/pyramid1"/>
    <dgm:cxn modelId="{E5BBECCF-912E-44C7-9ED8-28BFC89DC3BE}" type="presOf" srcId="{20D03238-CBBD-40AC-9CF7-518285F7DE8C}" destId="{BB707DAF-40D5-41A5-B9D5-7BD4E2676734}" srcOrd="1" destOrd="0" presId="urn:microsoft.com/office/officeart/2005/8/layout/pyramid1"/>
    <dgm:cxn modelId="{35ED9841-D266-427A-A63F-70B37DE2FD2A}" type="presOf" srcId="{E643660B-7288-4B98-85BA-41706E548C5E}" destId="{7C0AB13C-EF2B-4D0E-94E0-1EF6EED774AB}" srcOrd="0" destOrd="0" presId="urn:microsoft.com/office/officeart/2005/8/layout/pyramid1"/>
    <dgm:cxn modelId="{B3233AE9-3912-4882-96A7-5FA0A754E91F}" srcId="{216EAA3D-352C-454E-B8E0-86218B287168}" destId="{B6147476-7287-4808-A703-B7B0185656AE}" srcOrd="1" destOrd="0" parTransId="{AAAE626E-7622-40F8-858D-26135CA809C5}" sibTransId="{7B17C619-6F3D-4310-BF6E-79AA038DA56E}"/>
    <dgm:cxn modelId="{54E35FC7-036A-4E4A-BE3E-43E2C19AE7D3}" srcId="{216EAA3D-352C-454E-B8E0-86218B287168}" destId="{20D03238-CBBD-40AC-9CF7-518285F7DE8C}" srcOrd="3" destOrd="0" parTransId="{18456ABB-FA9C-459C-B2AD-9422EF1C1A0E}" sibTransId="{D092C216-1BEA-4F06-8D8A-F763633B307C}"/>
    <dgm:cxn modelId="{7641CC86-0F51-4639-B54D-0F990259C423}" type="presOf" srcId="{3AF8D144-ADEE-405F-A1B3-43A14C505797}" destId="{F431F336-AF04-4DE1-98AC-BF2452E176C0}" srcOrd="0" destOrd="0" presId="urn:microsoft.com/office/officeart/2005/8/layout/pyramid1"/>
    <dgm:cxn modelId="{05B02B3A-6A85-4050-BF02-0019618AA4BD}" type="presOf" srcId="{20D03238-CBBD-40AC-9CF7-518285F7DE8C}" destId="{95427C6E-C4EB-4FFE-BC1A-5213BCA9D371}" srcOrd="0" destOrd="0" presId="urn:microsoft.com/office/officeart/2005/8/layout/pyramid1"/>
    <dgm:cxn modelId="{197AB59A-9970-45AD-A3E9-E1E650ADBD4D}" type="presOf" srcId="{216EAA3D-352C-454E-B8E0-86218B287168}" destId="{74B5298F-45B8-4257-9FBE-72B613CC6590}" srcOrd="0" destOrd="0" presId="urn:microsoft.com/office/officeart/2005/8/layout/pyramid1"/>
    <dgm:cxn modelId="{96A55460-04FA-4C6A-B990-CEFB171A065E}" type="presParOf" srcId="{74B5298F-45B8-4257-9FBE-72B613CC6590}" destId="{7BC65786-E3EA-4EF0-B7B6-78B7AEDDC672}" srcOrd="0" destOrd="0" presId="urn:microsoft.com/office/officeart/2005/8/layout/pyramid1"/>
    <dgm:cxn modelId="{DAAC4A04-F204-40AD-9201-37D8036425C0}" type="presParOf" srcId="{7BC65786-E3EA-4EF0-B7B6-78B7AEDDC672}" destId="{F431F336-AF04-4DE1-98AC-BF2452E176C0}" srcOrd="0" destOrd="0" presId="urn:microsoft.com/office/officeart/2005/8/layout/pyramid1"/>
    <dgm:cxn modelId="{E5710F48-ED18-4A21-8024-EC70107C44F8}" type="presParOf" srcId="{7BC65786-E3EA-4EF0-B7B6-78B7AEDDC672}" destId="{3D75BFF6-BD55-4DE2-9D82-FFF374656AC4}" srcOrd="1" destOrd="0" presId="urn:microsoft.com/office/officeart/2005/8/layout/pyramid1"/>
    <dgm:cxn modelId="{568E5506-BAFA-4FB2-B3AF-3A62B8B40FA9}" type="presParOf" srcId="{74B5298F-45B8-4257-9FBE-72B613CC6590}" destId="{D509CE1B-7406-480B-911A-415B7CF34A79}" srcOrd="1" destOrd="0" presId="urn:microsoft.com/office/officeart/2005/8/layout/pyramid1"/>
    <dgm:cxn modelId="{5AF61938-9FFA-4C20-ABE7-2745040DDF5B}" type="presParOf" srcId="{D509CE1B-7406-480B-911A-415B7CF34A79}" destId="{1B833BDE-CF5B-4BD0-AA2A-36F0312EF550}" srcOrd="0" destOrd="0" presId="urn:microsoft.com/office/officeart/2005/8/layout/pyramid1"/>
    <dgm:cxn modelId="{2D771BE4-1E6B-41B3-A2DF-6DC4E8C70151}" type="presParOf" srcId="{D509CE1B-7406-480B-911A-415B7CF34A79}" destId="{DC3F6248-E023-45B7-AA52-43DA6EA850DC}" srcOrd="1" destOrd="0" presId="urn:microsoft.com/office/officeart/2005/8/layout/pyramid1"/>
    <dgm:cxn modelId="{2403D088-0A66-44F8-B2BC-867B018BDE53}" type="presParOf" srcId="{74B5298F-45B8-4257-9FBE-72B613CC6590}" destId="{5F909D09-B104-459E-B3E4-94473B14972F}" srcOrd="2" destOrd="0" presId="urn:microsoft.com/office/officeart/2005/8/layout/pyramid1"/>
    <dgm:cxn modelId="{75CE1A35-DA60-4960-822C-8F662FA28F54}" type="presParOf" srcId="{5F909D09-B104-459E-B3E4-94473B14972F}" destId="{7C0AB13C-EF2B-4D0E-94E0-1EF6EED774AB}" srcOrd="0" destOrd="0" presId="urn:microsoft.com/office/officeart/2005/8/layout/pyramid1"/>
    <dgm:cxn modelId="{D00C665D-303F-4F18-849E-6857A304B73F}" type="presParOf" srcId="{5F909D09-B104-459E-B3E4-94473B14972F}" destId="{CB5E66B8-D42A-4645-AD7F-B6B9C222F460}" srcOrd="1" destOrd="0" presId="urn:microsoft.com/office/officeart/2005/8/layout/pyramid1"/>
    <dgm:cxn modelId="{E04F6046-09AB-4BA4-A08C-F3EE0D73DA00}" type="presParOf" srcId="{74B5298F-45B8-4257-9FBE-72B613CC6590}" destId="{0A297D89-1837-4B73-A98D-273C03A183A8}" srcOrd="3" destOrd="0" presId="urn:microsoft.com/office/officeart/2005/8/layout/pyramid1"/>
    <dgm:cxn modelId="{3E560880-C3EB-478F-ACE7-F5B2345B19BE}" type="presParOf" srcId="{0A297D89-1837-4B73-A98D-273C03A183A8}" destId="{95427C6E-C4EB-4FFE-BC1A-5213BCA9D371}" srcOrd="0" destOrd="0" presId="urn:microsoft.com/office/officeart/2005/8/layout/pyramid1"/>
    <dgm:cxn modelId="{F0731AF3-B805-4957-87FD-414F5F9DFD06}" type="presParOf" srcId="{0A297D89-1837-4B73-A98D-273C03A183A8}" destId="{BB707DAF-40D5-41A5-B9D5-7BD4E26767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16EAA3D-352C-454E-B8E0-86218B287168}" type="doc">
      <dgm:prSet loTypeId="urn:microsoft.com/office/officeart/2005/8/layout/pyramid1" loCatId="pyramid" qsTypeId="urn:microsoft.com/office/officeart/2005/8/quickstyle/simple3" qsCatId="simple" csTypeId="urn:microsoft.com/office/officeart/2005/8/colors/accent2_5" csCatId="accent2" phldr="1"/>
      <dgm:spPr/>
    </dgm:pt>
    <dgm:pt modelId="{3AF8D144-ADEE-405F-A1B3-43A14C505797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59BA49E3-5C20-4BD8-9183-9C4827113C5F}" type="par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DCFC1B-064A-40F5-AEBB-5E21582880CA}" type="sib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B6147476-7287-4808-A703-B7B0185656AE}">
      <dgm:prSet phldrT="[Text]" custT="1"/>
      <dgm:spPr/>
      <dgm:t>
        <a:bodyPr/>
        <a:lstStyle/>
        <a:p>
          <a:endParaRPr lang="de-DE" sz="800" b="1" dirty="0" smtClean="0">
            <a:ln>
              <a:noFill/>
            </a:ln>
            <a:solidFill>
              <a:srgbClr val="002060"/>
            </a:solidFill>
          </a:endParaRPr>
        </a:p>
        <a:p>
          <a:r>
            <a:rPr lang="de-DE" sz="2000" b="1" dirty="0" smtClean="0">
              <a:ln>
                <a:noFill/>
              </a:ln>
              <a:solidFill>
                <a:srgbClr val="FF0000"/>
              </a:solidFill>
            </a:rPr>
            <a:t>Datenschutzkonzept</a:t>
          </a:r>
        </a:p>
      </dgm:t>
    </dgm:pt>
    <dgm:pt modelId="{AAAE626E-7622-40F8-858D-26135CA809C5}" type="par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B17C619-6F3D-4310-BF6E-79AA038DA56E}" type="sib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E643660B-7288-4B98-85BA-41706E548C5E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240C7C41-DFF5-47AB-B05A-B6CB348D9135}" type="par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F6FAC237-EC6A-4638-9F0C-62DBF58B2486}" type="sib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20D03238-CBBD-40AC-9CF7-518285F7DE8C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gm:t>
    </dgm:pt>
    <dgm:pt modelId="{18456ABB-FA9C-459C-B2AD-9422EF1C1A0E}" type="par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92C216-1BEA-4F06-8D8A-F763633B307C}" type="sib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4B5298F-45B8-4257-9FBE-72B613CC6590}" type="pres">
      <dgm:prSet presAssocID="{216EAA3D-352C-454E-B8E0-86218B287168}" presName="Name0" presStyleCnt="0">
        <dgm:presLayoutVars>
          <dgm:dir/>
          <dgm:animLvl val="lvl"/>
          <dgm:resizeHandles val="exact"/>
        </dgm:presLayoutVars>
      </dgm:prSet>
      <dgm:spPr/>
    </dgm:pt>
    <dgm:pt modelId="{7BC65786-E3EA-4EF0-B7B6-78B7AEDDC672}" type="pres">
      <dgm:prSet presAssocID="{3AF8D144-ADEE-405F-A1B3-43A14C505797}" presName="Name8" presStyleCnt="0"/>
      <dgm:spPr/>
    </dgm:pt>
    <dgm:pt modelId="{F431F336-AF04-4DE1-98AC-BF2452E176C0}" type="pres">
      <dgm:prSet presAssocID="{3AF8D144-ADEE-405F-A1B3-43A14C505797}" presName="level" presStyleLbl="node1" presStyleIdx="0" presStyleCnt="4" custScaleY="312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75BFF6-BD55-4DE2-9D82-FFF374656AC4}" type="pres">
      <dgm:prSet presAssocID="{3AF8D144-ADEE-405F-A1B3-43A14C5057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09CE1B-7406-480B-911A-415B7CF34A79}" type="pres">
      <dgm:prSet presAssocID="{B6147476-7287-4808-A703-B7B0185656AE}" presName="Name8" presStyleCnt="0"/>
      <dgm:spPr/>
    </dgm:pt>
    <dgm:pt modelId="{1B833BDE-CF5B-4BD0-AA2A-36F0312EF550}" type="pres">
      <dgm:prSet presAssocID="{B6147476-7287-4808-A703-B7B0185656AE}" presName="level" presStyleLbl="node1" presStyleIdx="1" presStyleCnt="4" custScaleY="3532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3F6248-E023-45B7-AA52-43DA6EA850DC}" type="pres">
      <dgm:prSet presAssocID="{B6147476-7287-4808-A703-B7B0185656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909D09-B104-459E-B3E4-94473B14972F}" type="pres">
      <dgm:prSet presAssocID="{E643660B-7288-4B98-85BA-41706E548C5E}" presName="Name8" presStyleCnt="0"/>
      <dgm:spPr/>
    </dgm:pt>
    <dgm:pt modelId="{7C0AB13C-EF2B-4D0E-94E0-1EF6EED774AB}" type="pres">
      <dgm:prSet presAssocID="{E643660B-7288-4B98-85BA-41706E548C5E}" presName="level" presStyleLbl="node1" presStyleIdx="2" presStyleCnt="4" custScaleY="251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5E66B8-D42A-4645-AD7F-B6B9C222F460}" type="pres">
      <dgm:prSet presAssocID="{E643660B-7288-4B98-85BA-41706E548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297D89-1837-4B73-A98D-273C03A183A8}" type="pres">
      <dgm:prSet presAssocID="{20D03238-CBBD-40AC-9CF7-518285F7DE8C}" presName="Name8" presStyleCnt="0"/>
      <dgm:spPr/>
    </dgm:pt>
    <dgm:pt modelId="{95427C6E-C4EB-4FFE-BC1A-5213BCA9D371}" type="pres">
      <dgm:prSet presAssocID="{20D03238-CBBD-40AC-9CF7-518285F7DE8C}" presName="level" presStyleLbl="node1" presStyleIdx="3" presStyleCnt="4" custScaleY="177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707DAF-40D5-41A5-B9D5-7BD4E2676734}" type="pres">
      <dgm:prSet presAssocID="{20D03238-CBBD-40AC-9CF7-518285F7DE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23777A79-CD10-4FC5-8114-F4D638307A20}" type="presOf" srcId="{B6147476-7287-4808-A703-B7B0185656AE}" destId="{1B833BDE-CF5B-4BD0-AA2A-36F0312EF550}" srcOrd="0" destOrd="0" presId="urn:microsoft.com/office/officeart/2005/8/layout/pyramid1"/>
    <dgm:cxn modelId="{3BA438EB-BA25-49D4-A6EA-9FDA63C34CE1}" type="presOf" srcId="{216EAA3D-352C-454E-B8E0-86218B287168}" destId="{74B5298F-45B8-4257-9FBE-72B613CC6590}" srcOrd="0" destOrd="0" presId="urn:microsoft.com/office/officeart/2005/8/layout/pyramid1"/>
    <dgm:cxn modelId="{84B2DF1F-D9FC-4AA4-8C2F-1A28B5AE3767}" srcId="{216EAA3D-352C-454E-B8E0-86218B287168}" destId="{3AF8D144-ADEE-405F-A1B3-43A14C505797}" srcOrd="0" destOrd="0" parTransId="{59BA49E3-5C20-4BD8-9183-9C4827113C5F}" sibTransId="{D0DCFC1B-064A-40F5-AEBB-5E21582880CA}"/>
    <dgm:cxn modelId="{E54363E8-C0EE-45B7-AF46-8A22ECA84780}" type="presOf" srcId="{20D03238-CBBD-40AC-9CF7-518285F7DE8C}" destId="{95427C6E-C4EB-4FFE-BC1A-5213BCA9D371}" srcOrd="0" destOrd="0" presId="urn:microsoft.com/office/officeart/2005/8/layout/pyramid1"/>
    <dgm:cxn modelId="{54E35FC7-036A-4E4A-BE3E-43E2C19AE7D3}" srcId="{216EAA3D-352C-454E-B8E0-86218B287168}" destId="{20D03238-CBBD-40AC-9CF7-518285F7DE8C}" srcOrd="3" destOrd="0" parTransId="{18456ABB-FA9C-459C-B2AD-9422EF1C1A0E}" sibTransId="{D092C216-1BEA-4F06-8D8A-F763633B307C}"/>
    <dgm:cxn modelId="{B4BD6019-9105-486C-A5F3-14CBDBD2DEC6}" srcId="{216EAA3D-352C-454E-B8E0-86218B287168}" destId="{E643660B-7288-4B98-85BA-41706E548C5E}" srcOrd="2" destOrd="0" parTransId="{240C7C41-DFF5-47AB-B05A-B6CB348D9135}" sibTransId="{F6FAC237-EC6A-4638-9F0C-62DBF58B2486}"/>
    <dgm:cxn modelId="{89796107-D6A3-409C-BBA6-8CE16FA19055}" type="presOf" srcId="{B6147476-7287-4808-A703-B7B0185656AE}" destId="{DC3F6248-E023-45B7-AA52-43DA6EA850DC}" srcOrd="1" destOrd="0" presId="urn:microsoft.com/office/officeart/2005/8/layout/pyramid1"/>
    <dgm:cxn modelId="{D68C9C7B-C4F4-41FD-99E7-3B315303EB54}" type="presOf" srcId="{20D03238-CBBD-40AC-9CF7-518285F7DE8C}" destId="{BB707DAF-40D5-41A5-B9D5-7BD4E2676734}" srcOrd="1" destOrd="0" presId="urn:microsoft.com/office/officeart/2005/8/layout/pyramid1"/>
    <dgm:cxn modelId="{B9C081ED-BF46-42C0-A05E-FA897037FB86}" type="presOf" srcId="{3AF8D144-ADEE-405F-A1B3-43A14C505797}" destId="{F431F336-AF04-4DE1-98AC-BF2452E176C0}" srcOrd="0" destOrd="0" presId="urn:microsoft.com/office/officeart/2005/8/layout/pyramid1"/>
    <dgm:cxn modelId="{76E7ACF7-2160-4B28-BCBE-96639E7BB3AA}" type="presOf" srcId="{E643660B-7288-4B98-85BA-41706E548C5E}" destId="{7C0AB13C-EF2B-4D0E-94E0-1EF6EED774AB}" srcOrd="0" destOrd="0" presId="urn:microsoft.com/office/officeart/2005/8/layout/pyramid1"/>
    <dgm:cxn modelId="{BFF8E5BF-53AC-4386-99FB-6B6549F4F424}" type="presOf" srcId="{E643660B-7288-4B98-85BA-41706E548C5E}" destId="{CB5E66B8-D42A-4645-AD7F-B6B9C222F460}" srcOrd="1" destOrd="0" presId="urn:microsoft.com/office/officeart/2005/8/layout/pyramid1"/>
    <dgm:cxn modelId="{BF40544B-4B6C-4284-82AA-F035F67397A3}" type="presOf" srcId="{3AF8D144-ADEE-405F-A1B3-43A14C505797}" destId="{3D75BFF6-BD55-4DE2-9D82-FFF374656AC4}" srcOrd="1" destOrd="0" presId="urn:microsoft.com/office/officeart/2005/8/layout/pyramid1"/>
    <dgm:cxn modelId="{B3233AE9-3912-4882-96A7-5FA0A754E91F}" srcId="{216EAA3D-352C-454E-B8E0-86218B287168}" destId="{B6147476-7287-4808-A703-B7B0185656AE}" srcOrd="1" destOrd="0" parTransId="{AAAE626E-7622-40F8-858D-26135CA809C5}" sibTransId="{7B17C619-6F3D-4310-BF6E-79AA038DA56E}"/>
    <dgm:cxn modelId="{A2B9F0D8-4263-4855-BAAB-68503B2E293C}" type="presParOf" srcId="{74B5298F-45B8-4257-9FBE-72B613CC6590}" destId="{7BC65786-E3EA-4EF0-B7B6-78B7AEDDC672}" srcOrd="0" destOrd="0" presId="urn:microsoft.com/office/officeart/2005/8/layout/pyramid1"/>
    <dgm:cxn modelId="{71DA58FE-EF46-40AE-95D9-F06D3433F17E}" type="presParOf" srcId="{7BC65786-E3EA-4EF0-B7B6-78B7AEDDC672}" destId="{F431F336-AF04-4DE1-98AC-BF2452E176C0}" srcOrd="0" destOrd="0" presId="urn:microsoft.com/office/officeart/2005/8/layout/pyramid1"/>
    <dgm:cxn modelId="{FCFED293-9E06-435A-99CD-D3969CD9E177}" type="presParOf" srcId="{7BC65786-E3EA-4EF0-B7B6-78B7AEDDC672}" destId="{3D75BFF6-BD55-4DE2-9D82-FFF374656AC4}" srcOrd="1" destOrd="0" presId="urn:microsoft.com/office/officeart/2005/8/layout/pyramid1"/>
    <dgm:cxn modelId="{52D8A994-DF23-42CD-A0AE-8A69FCFF1958}" type="presParOf" srcId="{74B5298F-45B8-4257-9FBE-72B613CC6590}" destId="{D509CE1B-7406-480B-911A-415B7CF34A79}" srcOrd="1" destOrd="0" presId="urn:microsoft.com/office/officeart/2005/8/layout/pyramid1"/>
    <dgm:cxn modelId="{993EEB23-7345-4B12-BEE0-FBEA4AFCA4D8}" type="presParOf" srcId="{D509CE1B-7406-480B-911A-415B7CF34A79}" destId="{1B833BDE-CF5B-4BD0-AA2A-36F0312EF550}" srcOrd="0" destOrd="0" presId="urn:microsoft.com/office/officeart/2005/8/layout/pyramid1"/>
    <dgm:cxn modelId="{A5F7274A-4323-49E1-936B-4ED0B96D22EF}" type="presParOf" srcId="{D509CE1B-7406-480B-911A-415B7CF34A79}" destId="{DC3F6248-E023-45B7-AA52-43DA6EA850DC}" srcOrd="1" destOrd="0" presId="urn:microsoft.com/office/officeart/2005/8/layout/pyramid1"/>
    <dgm:cxn modelId="{EC5783FC-758C-43AE-B77A-A45D4A5F699B}" type="presParOf" srcId="{74B5298F-45B8-4257-9FBE-72B613CC6590}" destId="{5F909D09-B104-459E-B3E4-94473B14972F}" srcOrd="2" destOrd="0" presId="urn:microsoft.com/office/officeart/2005/8/layout/pyramid1"/>
    <dgm:cxn modelId="{17773733-6688-4856-9CE5-C127FE4344EB}" type="presParOf" srcId="{5F909D09-B104-459E-B3E4-94473B14972F}" destId="{7C0AB13C-EF2B-4D0E-94E0-1EF6EED774AB}" srcOrd="0" destOrd="0" presId="urn:microsoft.com/office/officeart/2005/8/layout/pyramid1"/>
    <dgm:cxn modelId="{5AB8B5CA-52BE-4BF6-AB8F-D9A65425E9FC}" type="presParOf" srcId="{5F909D09-B104-459E-B3E4-94473B14972F}" destId="{CB5E66B8-D42A-4645-AD7F-B6B9C222F460}" srcOrd="1" destOrd="0" presId="urn:microsoft.com/office/officeart/2005/8/layout/pyramid1"/>
    <dgm:cxn modelId="{D8935BAA-DFE7-4572-A483-7A2190D47BBB}" type="presParOf" srcId="{74B5298F-45B8-4257-9FBE-72B613CC6590}" destId="{0A297D89-1837-4B73-A98D-273C03A183A8}" srcOrd="3" destOrd="0" presId="urn:microsoft.com/office/officeart/2005/8/layout/pyramid1"/>
    <dgm:cxn modelId="{330D067D-D833-4248-B8C5-6416B29B3FC8}" type="presParOf" srcId="{0A297D89-1837-4B73-A98D-273C03A183A8}" destId="{95427C6E-C4EB-4FFE-BC1A-5213BCA9D371}" srcOrd="0" destOrd="0" presId="urn:microsoft.com/office/officeart/2005/8/layout/pyramid1"/>
    <dgm:cxn modelId="{1DD224F3-0896-43BD-967A-EFE1B0664CF5}" type="presParOf" srcId="{0A297D89-1837-4B73-A98D-273C03A183A8}" destId="{BB707DAF-40D5-41A5-B9D5-7BD4E26767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6EAA3D-352C-454E-B8E0-86218B287168}" type="doc">
      <dgm:prSet loTypeId="urn:microsoft.com/office/officeart/2005/8/layout/pyramid1" loCatId="pyramid" qsTypeId="urn:microsoft.com/office/officeart/2005/8/quickstyle/simple3" qsCatId="simple" csTypeId="urn:microsoft.com/office/officeart/2005/8/colors/accent2_5" csCatId="accent2" phldr="1"/>
      <dgm:spPr/>
    </dgm:pt>
    <dgm:pt modelId="{3AF8D144-ADEE-405F-A1B3-43A14C505797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59BA49E3-5C20-4BD8-9183-9C4827113C5F}" type="par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DCFC1B-064A-40F5-AEBB-5E21582880CA}" type="sib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B6147476-7287-4808-A703-B7B0185656AE}">
      <dgm:prSet phldrT="[Text]" custT="1"/>
      <dgm:spPr/>
      <dgm:t>
        <a:bodyPr/>
        <a:lstStyle/>
        <a:p>
          <a:endParaRPr lang="de-DE" sz="800" dirty="0" smtClean="0">
            <a:ln>
              <a:noFill/>
            </a:ln>
            <a:solidFill>
              <a:srgbClr val="002060"/>
            </a:solidFill>
          </a:endParaRPr>
        </a:p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AAAE626E-7622-40F8-858D-26135CA809C5}" type="par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B17C619-6F3D-4310-BF6E-79AA038DA56E}" type="sib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E643660B-7288-4B98-85BA-41706E548C5E}">
      <dgm:prSet phldrT="[Text]" custT="1"/>
      <dgm:spPr/>
      <dgm:t>
        <a:bodyPr/>
        <a:lstStyle/>
        <a:p>
          <a:r>
            <a:rPr lang="de-DE" sz="2000" b="1" dirty="0" smtClean="0">
              <a:ln>
                <a:noFill/>
              </a:ln>
              <a:solidFill>
                <a:srgbClr val="FF0000"/>
              </a:solidFill>
            </a:rPr>
            <a:t>Handreichungen</a:t>
          </a:r>
          <a:endParaRPr lang="de-DE" sz="2000" b="1" dirty="0">
            <a:ln>
              <a:noFill/>
            </a:ln>
            <a:solidFill>
              <a:srgbClr val="FF0000"/>
            </a:solidFill>
          </a:endParaRPr>
        </a:p>
      </dgm:t>
    </dgm:pt>
    <dgm:pt modelId="{240C7C41-DFF5-47AB-B05A-B6CB348D9135}" type="par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F6FAC237-EC6A-4638-9F0C-62DBF58B2486}" type="sib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20D03238-CBBD-40AC-9CF7-518285F7DE8C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gm:t>
    </dgm:pt>
    <dgm:pt modelId="{18456ABB-FA9C-459C-B2AD-9422EF1C1A0E}" type="par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92C216-1BEA-4F06-8D8A-F763633B307C}" type="sib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4B5298F-45B8-4257-9FBE-72B613CC6590}" type="pres">
      <dgm:prSet presAssocID="{216EAA3D-352C-454E-B8E0-86218B287168}" presName="Name0" presStyleCnt="0">
        <dgm:presLayoutVars>
          <dgm:dir/>
          <dgm:animLvl val="lvl"/>
          <dgm:resizeHandles val="exact"/>
        </dgm:presLayoutVars>
      </dgm:prSet>
      <dgm:spPr/>
    </dgm:pt>
    <dgm:pt modelId="{7BC65786-E3EA-4EF0-B7B6-78B7AEDDC672}" type="pres">
      <dgm:prSet presAssocID="{3AF8D144-ADEE-405F-A1B3-43A14C505797}" presName="Name8" presStyleCnt="0"/>
      <dgm:spPr/>
    </dgm:pt>
    <dgm:pt modelId="{F431F336-AF04-4DE1-98AC-BF2452E176C0}" type="pres">
      <dgm:prSet presAssocID="{3AF8D144-ADEE-405F-A1B3-43A14C505797}" presName="level" presStyleLbl="node1" presStyleIdx="0" presStyleCnt="4" custScaleY="312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75BFF6-BD55-4DE2-9D82-FFF374656AC4}" type="pres">
      <dgm:prSet presAssocID="{3AF8D144-ADEE-405F-A1B3-43A14C5057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09CE1B-7406-480B-911A-415B7CF34A79}" type="pres">
      <dgm:prSet presAssocID="{B6147476-7287-4808-A703-B7B0185656AE}" presName="Name8" presStyleCnt="0"/>
      <dgm:spPr/>
    </dgm:pt>
    <dgm:pt modelId="{1B833BDE-CF5B-4BD0-AA2A-36F0312EF550}" type="pres">
      <dgm:prSet presAssocID="{B6147476-7287-4808-A703-B7B0185656AE}" presName="level" presStyleLbl="node1" presStyleIdx="1" presStyleCnt="4" custScaleY="3532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3F6248-E023-45B7-AA52-43DA6EA850DC}" type="pres">
      <dgm:prSet presAssocID="{B6147476-7287-4808-A703-B7B0185656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909D09-B104-459E-B3E4-94473B14972F}" type="pres">
      <dgm:prSet presAssocID="{E643660B-7288-4B98-85BA-41706E548C5E}" presName="Name8" presStyleCnt="0"/>
      <dgm:spPr/>
    </dgm:pt>
    <dgm:pt modelId="{7C0AB13C-EF2B-4D0E-94E0-1EF6EED774AB}" type="pres">
      <dgm:prSet presAssocID="{E643660B-7288-4B98-85BA-41706E548C5E}" presName="level" presStyleLbl="node1" presStyleIdx="2" presStyleCnt="4" custScaleY="251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5E66B8-D42A-4645-AD7F-B6B9C222F460}" type="pres">
      <dgm:prSet presAssocID="{E643660B-7288-4B98-85BA-41706E548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297D89-1837-4B73-A98D-273C03A183A8}" type="pres">
      <dgm:prSet presAssocID="{20D03238-CBBD-40AC-9CF7-518285F7DE8C}" presName="Name8" presStyleCnt="0"/>
      <dgm:spPr/>
    </dgm:pt>
    <dgm:pt modelId="{95427C6E-C4EB-4FFE-BC1A-5213BCA9D371}" type="pres">
      <dgm:prSet presAssocID="{20D03238-CBBD-40AC-9CF7-518285F7DE8C}" presName="level" presStyleLbl="node1" presStyleIdx="3" presStyleCnt="4" custScaleY="177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707DAF-40D5-41A5-B9D5-7BD4E2676734}" type="pres">
      <dgm:prSet presAssocID="{20D03238-CBBD-40AC-9CF7-518285F7DE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A1FAF45-1179-4E5C-AFB7-98E2083F2E45}" type="presOf" srcId="{20D03238-CBBD-40AC-9CF7-518285F7DE8C}" destId="{BB707DAF-40D5-41A5-B9D5-7BD4E2676734}" srcOrd="1" destOrd="0" presId="urn:microsoft.com/office/officeart/2005/8/layout/pyramid1"/>
    <dgm:cxn modelId="{84B2DF1F-D9FC-4AA4-8C2F-1A28B5AE3767}" srcId="{216EAA3D-352C-454E-B8E0-86218B287168}" destId="{3AF8D144-ADEE-405F-A1B3-43A14C505797}" srcOrd="0" destOrd="0" parTransId="{59BA49E3-5C20-4BD8-9183-9C4827113C5F}" sibTransId="{D0DCFC1B-064A-40F5-AEBB-5E21582880CA}"/>
    <dgm:cxn modelId="{54E35FC7-036A-4E4A-BE3E-43E2C19AE7D3}" srcId="{216EAA3D-352C-454E-B8E0-86218B287168}" destId="{20D03238-CBBD-40AC-9CF7-518285F7DE8C}" srcOrd="3" destOrd="0" parTransId="{18456ABB-FA9C-459C-B2AD-9422EF1C1A0E}" sibTransId="{D092C216-1BEA-4F06-8D8A-F763633B307C}"/>
    <dgm:cxn modelId="{B4BD6019-9105-486C-A5F3-14CBDBD2DEC6}" srcId="{216EAA3D-352C-454E-B8E0-86218B287168}" destId="{E643660B-7288-4B98-85BA-41706E548C5E}" srcOrd="2" destOrd="0" parTransId="{240C7C41-DFF5-47AB-B05A-B6CB348D9135}" sibTransId="{F6FAC237-EC6A-4638-9F0C-62DBF58B2486}"/>
    <dgm:cxn modelId="{C717612B-08A1-4BC5-8F4E-6B89B8141A45}" type="presOf" srcId="{E643660B-7288-4B98-85BA-41706E548C5E}" destId="{CB5E66B8-D42A-4645-AD7F-B6B9C222F460}" srcOrd="1" destOrd="0" presId="urn:microsoft.com/office/officeart/2005/8/layout/pyramid1"/>
    <dgm:cxn modelId="{A13A2D35-6707-4D79-B442-B7C731B655CA}" type="presOf" srcId="{3AF8D144-ADEE-405F-A1B3-43A14C505797}" destId="{F431F336-AF04-4DE1-98AC-BF2452E176C0}" srcOrd="0" destOrd="0" presId="urn:microsoft.com/office/officeart/2005/8/layout/pyramid1"/>
    <dgm:cxn modelId="{47A4FB73-E3F0-4289-BF07-A840EAB517F6}" type="presOf" srcId="{20D03238-CBBD-40AC-9CF7-518285F7DE8C}" destId="{95427C6E-C4EB-4FFE-BC1A-5213BCA9D371}" srcOrd="0" destOrd="0" presId="urn:microsoft.com/office/officeart/2005/8/layout/pyramid1"/>
    <dgm:cxn modelId="{E484EE7F-2DAE-4D48-85FB-AD86245674DD}" type="presOf" srcId="{3AF8D144-ADEE-405F-A1B3-43A14C505797}" destId="{3D75BFF6-BD55-4DE2-9D82-FFF374656AC4}" srcOrd="1" destOrd="0" presId="urn:microsoft.com/office/officeart/2005/8/layout/pyramid1"/>
    <dgm:cxn modelId="{C5138DB8-844F-4B9E-B573-587A9E19931A}" type="presOf" srcId="{216EAA3D-352C-454E-B8E0-86218B287168}" destId="{74B5298F-45B8-4257-9FBE-72B613CC6590}" srcOrd="0" destOrd="0" presId="urn:microsoft.com/office/officeart/2005/8/layout/pyramid1"/>
    <dgm:cxn modelId="{70BFD274-B6FD-4B77-B004-341C3F67330E}" type="presOf" srcId="{B6147476-7287-4808-A703-B7B0185656AE}" destId="{DC3F6248-E023-45B7-AA52-43DA6EA850DC}" srcOrd="1" destOrd="0" presId="urn:microsoft.com/office/officeart/2005/8/layout/pyramid1"/>
    <dgm:cxn modelId="{100583F5-BBF5-4E35-8725-3F17F533BBEF}" type="presOf" srcId="{E643660B-7288-4B98-85BA-41706E548C5E}" destId="{7C0AB13C-EF2B-4D0E-94E0-1EF6EED774AB}" srcOrd="0" destOrd="0" presId="urn:microsoft.com/office/officeart/2005/8/layout/pyramid1"/>
    <dgm:cxn modelId="{B3233AE9-3912-4882-96A7-5FA0A754E91F}" srcId="{216EAA3D-352C-454E-B8E0-86218B287168}" destId="{B6147476-7287-4808-A703-B7B0185656AE}" srcOrd="1" destOrd="0" parTransId="{AAAE626E-7622-40F8-858D-26135CA809C5}" sibTransId="{7B17C619-6F3D-4310-BF6E-79AA038DA56E}"/>
    <dgm:cxn modelId="{172AF9EB-4D8D-47E6-B811-815CD2D5DBB8}" type="presOf" srcId="{B6147476-7287-4808-A703-B7B0185656AE}" destId="{1B833BDE-CF5B-4BD0-AA2A-36F0312EF550}" srcOrd="0" destOrd="0" presId="urn:microsoft.com/office/officeart/2005/8/layout/pyramid1"/>
    <dgm:cxn modelId="{0EB924B2-B7DA-4531-B93A-2FC0AAD918E1}" type="presParOf" srcId="{74B5298F-45B8-4257-9FBE-72B613CC6590}" destId="{7BC65786-E3EA-4EF0-B7B6-78B7AEDDC672}" srcOrd="0" destOrd="0" presId="urn:microsoft.com/office/officeart/2005/8/layout/pyramid1"/>
    <dgm:cxn modelId="{50BF5613-5472-4F2C-8F0D-504717E86368}" type="presParOf" srcId="{7BC65786-E3EA-4EF0-B7B6-78B7AEDDC672}" destId="{F431F336-AF04-4DE1-98AC-BF2452E176C0}" srcOrd="0" destOrd="0" presId="urn:microsoft.com/office/officeart/2005/8/layout/pyramid1"/>
    <dgm:cxn modelId="{B665C455-1D87-47AB-B981-99426F70C6D3}" type="presParOf" srcId="{7BC65786-E3EA-4EF0-B7B6-78B7AEDDC672}" destId="{3D75BFF6-BD55-4DE2-9D82-FFF374656AC4}" srcOrd="1" destOrd="0" presId="urn:microsoft.com/office/officeart/2005/8/layout/pyramid1"/>
    <dgm:cxn modelId="{8911E7B1-65E7-471A-8D5E-8238B0D4C22B}" type="presParOf" srcId="{74B5298F-45B8-4257-9FBE-72B613CC6590}" destId="{D509CE1B-7406-480B-911A-415B7CF34A79}" srcOrd="1" destOrd="0" presId="urn:microsoft.com/office/officeart/2005/8/layout/pyramid1"/>
    <dgm:cxn modelId="{1B55D027-DCE6-4B31-92A2-44610F43A565}" type="presParOf" srcId="{D509CE1B-7406-480B-911A-415B7CF34A79}" destId="{1B833BDE-CF5B-4BD0-AA2A-36F0312EF550}" srcOrd="0" destOrd="0" presId="urn:microsoft.com/office/officeart/2005/8/layout/pyramid1"/>
    <dgm:cxn modelId="{CACDA70E-5282-4F29-B81A-55F4D91A655D}" type="presParOf" srcId="{D509CE1B-7406-480B-911A-415B7CF34A79}" destId="{DC3F6248-E023-45B7-AA52-43DA6EA850DC}" srcOrd="1" destOrd="0" presId="urn:microsoft.com/office/officeart/2005/8/layout/pyramid1"/>
    <dgm:cxn modelId="{74083DD2-5F8A-4B44-8159-600EB9599C59}" type="presParOf" srcId="{74B5298F-45B8-4257-9FBE-72B613CC6590}" destId="{5F909D09-B104-459E-B3E4-94473B14972F}" srcOrd="2" destOrd="0" presId="urn:microsoft.com/office/officeart/2005/8/layout/pyramid1"/>
    <dgm:cxn modelId="{F341ACD4-839B-455C-8D54-A4A6DDE782C2}" type="presParOf" srcId="{5F909D09-B104-459E-B3E4-94473B14972F}" destId="{7C0AB13C-EF2B-4D0E-94E0-1EF6EED774AB}" srcOrd="0" destOrd="0" presId="urn:microsoft.com/office/officeart/2005/8/layout/pyramid1"/>
    <dgm:cxn modelId="{91815269-DD33-433C-B307-F0233302112D}" type="presParOf" srcId="{5F909D09-B104-459E-B3E4-94473B14972F}" destId="{CB5E66B8-D42A-4645-AD7F-B6B9C222F460}" srcOrd="1" destOrd="0" presId="urn:microsoft.com/office/officeart/2005/8/layout/pyramid1"/>
    <dgm:cxn modelId="{23060993-320F-4228-B736-67C430D4DA5C}" type="presParOf" srcId="{74B5298F-45B8-4257-9FBE-72B613CC6590}" destId="{0A297D89-1837-4B73-A98D-273C03A183A8}" srcOrd="3" destOrd="0" presId="urn:microsoft.com/office/officeart/2005/8/layout/pyramid1"/>
    <dgm:cxn modelId="{9C0235E2-8919-4E1F-83DC-EC0500DF206B}" type="presParOf" srcId="{0A297D89-1837-4B73-A98D-273C03A183A8}" destId="{95427C6E-C4EB-4FFE-BC1A-5213BCA9D371}" srcOrd="0" destOrd="0" presId="urn:microsoft.com/office/officeart/2005/8/layout/pyramid1"/>
    <dgm:cxn modelId="{8F231F4B-B183-4251-BA49-4FA0C206B3B4}" type="presParOf" srcId="{0A297D89-1837-4B73-A98D-273C03A183A8}" destId="{BB707DAF-40D5-41A5-B9D5-7BD4E26767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16EAA3D-352C-454E-B8E0-86218B287168}" type="doc">
      <dgm:prSet loTypeId="urn:microsoft.com/office/officeart/2005/8/layout/pyramid1" loCatId="pyramid" qsTypeId="urn:microsoft.com/office/officeart/2005/8/quickstyle/simple3" qsCatId="simple" csTypeId="urn:microsoft.com/office/officeart/2005/8/colors/accent2_5" csCatId="accent2" phldr="1"/>
      <dgm:spPr/>
    </dgm:pt>
    <dgm:pt modelId="{3AF8D144-ADEE-405F-A1B3-43A14C505797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59BA49E3-5C20-4BD8-9183-9C4827113C5F}" type="par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DCFC1B-064A-40F5-AEBB-5E21582880CA}" type="sib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B6147476-7287-4808-A703-B7B0185656AE}">
      <dgm:prSet phldrT="[Text]" custT="1"/>
      <dgm:spPr/>
      <dgm:t>
        <a:bodyPr/>
        <a:lstStyle/>
        <a:p>
          <a:endParaRPr lang="de-DE" sz="800" dirty="0" smtClean="0">
            <a:ln>
              <a:noFill/>
            </a:ln>
            <a:solidFill>
              <a:srgbClr val="002060"/>
            </a:solidFill>
          </a:endParaRPr>
        </a:p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AAAE626E-7622-40F8-858D-26135CA809C5}" type="par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B17C619-6F3D-4310-BF6E-79AA038DA56E}" type="sib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E643660B-7288-4B98-85BA-41706E548C5E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240C7C41-DFF5-47AB-B05A-B6CB348D9135}" type="par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F6FAC237-EC6A-4638-9F0C-62DBF58B2486}" type="sib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20D03238-CBBD-40AC-9CF7-518285F7DE8C}">
      <dgm:prSet phldrT="[Text]" custT="1"/>
      <dgm:spPr/>
      <dgm:t>
        <a:bodyPr/>
        <a:lstStyle/>
        <a:p>
          <a:r>
            <a:rPr lang="de-DE" sz="2000" b="1" dirty="0" smtClean="0">
              <a:ln>
                <a:noFill/>
              </a:ln>
              <a:solidFill>
                <a:srgbClr val="FF0000"/>
              </a:solidFill>
            </a:rPr>
            <a:t>Technische Unterstützung</a:t>
          </a:r>
          <a:endParaRPr lang="de-DE" sz="2000" dirty="0" smtClean="0">
            <a:ln>
              <a:noFill/>
            </a:ln>
            <a:solidFill>
              <a:srgbClr val="FF0000"/>
            </a:solidFill>
          </a:endParaRPr>
        </a:p>
      </dgm:t>
    </dgm:pt>
    <dgm:pt modelId="{18456ABB-FA9C-459C-B2AD-9422EF1C1A0E}" type="par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92C216-1BEA-4F06-8D8A-F763633B307C}" type="sib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4B5298F-45B8-4257-9FBE-72B613CC6590}" type="pres">
      <dgm:prSet presAssocID="{216EAA3D-352C-454E-B8E0-86218B287168}" presName="Name0" presStyleCnt="0">
        <dgm:presLayoutVars>
          <dgm:dir/>
          <dgm:animLvl val="lvl"/>
          <dgm:resizeHandles val="exact"/>
        </dgm:presLayoutVars>
      </dgm:prSet>
      <dgm:spPr/>
    </dgm:pt>
    <dgm:pt modelId="{7BC65786-E3EA-4EF0-B7B6-78B7AEDDC672}" type="pres">
      <dgm:prSet presAssocID="{3AF8D144-ADEE-405F-A1B3-43A14C505797}" presName="Name8" presStyleCnt="0"/>
      <dgm:spPr/>
    </dgm:pt>
    <dgm:pt modelId="{F431F336-AF04-4DE1-98AC-BF2452E176C0}" type="pres">
      <dgm:prSet presAssocID="{3AF8D144-ADEE-405F-A1B3-43A14C505797}" presName="level" presStyleLbl="node1" presStyleIdx="0" presStyleCnt="4" custScaleY="312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75BFF6-BD55-4DE2-9D82-FFF374656AC4}" type="pres">
      <dgm:prSet presAssocID="{3AF8D144-ADEE-405F-A1B3-43A14C5057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09CE1B-7406-480B-911A-415B7CF34A79}" type="pres">
      <dgm:prSet presAssocID="{B6147476-7287-4808-A703-B7B0185656AE}" presName="Name8" presStyleCnt="0"/>
      <dgm:spPr/>
    </dgm:pt>
    <dgm:pt modelId="{1B833BDE-CF5B-4BD0-AA2A-36F0312EF550}" type="pres">
      <dgm:prSet presAssocID="{B6147476-7287-4808-A703-B7B0185656AE}" presName="level" presStyleLbl="node1" presStyleIdx="1" presStyleCnt="4" custScaleY="3532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3F6248-E023-45B7-AA52-43DA6EA850DC}" type="pres">
      <dgm:prSet presAssocID="{B6147476-7287-4808-A703-B7B0185656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909D09-B104-459E-B3E4-94473B14972F}" type="pres">
      <dgm:prSet presAssocID="{E643660B-7288-4B98-85BA-41706E548C5E}" presName="Name8" presStyleCnt="0"/>
      <dgm:spPr/>
    </dgm:pt>
    <dgm:pt modelId="{7C0AB13C-EF2B-4D0E-94E0-1EF6EED774AB}" type="pres">
      <dgm:prSet presAssocID="{E643660B-7288-4B98-85BA-41706E548C5E}" presName="level" presStyleLbl="node1" presStyleIdx="2" presStyleCnt="4" custScaleY="251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5E66B8-D42A-4645-AD7F-B6B9C222F460}" type="pres">
      <dgm:prSet presAssocID="{E643660B-7288-4B98-85BA-41706E548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297D89-1837-4B73-A98D-273C03A183A8}" type="pres">
      <dgm:prSet presAssocID="{20D03238-CBBD-40AC-9CF7-518285F7DE8C}" presName="Name8" presStyleCnt="0"/>
      <dgm:spPr/>
    </dgm:pt>
    <dgm:pt modelId="{95427C6E-C4EB-4FFE-BC1A-5213BCA9D371}" type="pres">
      <dgm:prSet presAssocID="{20D03238-CBBD-40AC-9CF7-518285F7DE8C}" presName="level" presStyleLbl="node1" presStyleIdx="3" presStyleCnt="4" custScaleY="17783" custLinFactNeighborX="45142" custLinFactNeighborY="4217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707DAF-40D5-41A5-B9D5-7BD4E2676734}" type="pres">
      <dgm:prSet presAssocID="{20D03238-CBBD-40AC-9CF7-518285F7DE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55C0BD0-DF8C-4B19-9211-E067442D3FF9}" type="presOf" srcId="{20D03238-CBBD-40AC-9CF7-518285F7DE8C}" destId="{BB707DAF-40D5-41A5-B9D5-7BD4E2676734}" srcOrd="1" destOrd="0" presId="urn:microsoft.com/office/officeart/2005/8/layout/pyramid1"/>
    <dgm:cxn modelId="{ED0053B3-17C3-422D-B085-79F3A4490CE5}" type="presOf" srcId="{B6147476-7287-4808-A703-B7B0185656AE}" destId="{DC3F6248-E023-45B7-AA52-43DA6EA850DC}" srcOrd="1" destOrd="0" presId="urn:microsoft.com/office/officeart/2005/8/layout/pyramid1"/>
    <dgm:cxn modelId="{B4BD6019-9105-486C-A5F3-14CBDBD2DEC6}" srcId="{216EAA3D-352C-454E-B8E0-86218B287168}" destId="{E643660B-7288-4B98-85BA-41706E548C5E}" srcOrd="2" destOrd="0" parTransId="{240C7C41-DFF5-47AB-B05A-B6CB348D9135}" sibTransId="{F6FAC237-EC6A-4638-9F0C-62DBF58B2486}"/>
    <dgm:cxn modelId="{F63A8651-4490-49A9-B1FF-6C47BCC47B93}" type="presOf" srcId="{3AF8D144-ADEE-405F-A1B3-43A14C505797}" destId="{3D75BFF6-BD55-4DE2-9D82-FFF374656AC4}" srcOrd="1" destOrd="0" presId="urn:microsoft.com/office/officeart/2005/8/layout/pyramid1"/>
    <dgm:cxn modelId="{FEA5463F-FFD4-4B06-8F2E-D6A2E79EE9EB}" type="presOf" srcId="{216EAA3D-352C-454E-B8E0-86218B287168}" destId="{74B5298F-45B8-4257-9FBE-72B613CC6590}" srcOrd="0" destOrd="0" presId="urn:microsoft.com/office/officeart/2005/8/layout/pyramid1"/>
    <dgm:cxn modelId="{C25F4B02-7BB8-41F6-B8B5-95F5D3E85D3F}" type="presOf" srcId="{E643660B-7288-4B98-85BA-41706E548C5E}" destId="{7C0AB13C-EF2B-4D0E-94E0-1EF6EED774AB}" srcOrd="0" destOrd="0" presId="urn:microsoft.com/office/officeart/2005/8/layout/pyramid1"/>
    <dgm:cxn modelId="{84B2DF1F-D9FC-4AA4-8C2F-1A28B5AE3767}" srcId="{216EAA3D-352C-454E-B8E0-86218B287168}" destId="{3AF8D144-ADEE-405F-A1B3-43A14C505797}" srcOrd="0" destOrd="0" parTransId="{59BA49E3-5C20-4BD8-9183-9C4827113C5F}" sibTransId="{D0DCFC1B-064A-40F5-AEBB-5E21582880CA}"/>
    <dgm:cxn modelId="{F3630AFA-DBDD-4530-905C-B3D10476D826}" type="presOf" srcId="{3AF8D144-ADEE-405F-A1B3-43A14C505797}" destId="{F431F336-AF04-4DE1-98AC-BF2452E176C0}" srcOrd="0" destOrd="0" presId="urn:microsoft.com/office/officeart/2005/8/layout/pyramid1"/>
    <dgm:cxn modelId="{3176B7D7-2041-497B-9241-CD5FE6D32D40}" type="presOf" srcId="{20D03238-CBBD-40AC-9CF7-518285F7DE8C}" destId="{95427C6E-C4EB-4FFE-BC1A-5213BCA9D371}" srcOrd="0" destOrd="0" presId="urn:microsoft.com/office/officeart/2005/8/layout/pyramid1"/>
    <dgm:cxn modelId="{1DF682B3-8213-463B-954F-CD18E46BC00E}" type="presOf" srcId="{B6147476-7287-4808-A703-B7B0185656AE}" destId="{1B833BDE-CF5B-4BD0-AA2A-36F0312EF550}" srcOrd="0" destOrd="0" presId="urn:microsoft.com/office/officeart/2005/8/layout/pyramid1"/>
    <dgm:cxn modelId="{B3233AE9-3912-4882-96A7-5FA0A754E91F}" srcId="{216EAA3D-352C-454E-B8E0-86218B287168}" destId="{B6147476-7287-4808-A703-B7B0185656AE}" srcOrd="1" destOrd="0" parTransId="{AAAE626E-7622-40F8-858D-26135CA809C5}" sibTransId="{7B17C619-6F3D-4310-BF6E-79AA038DA56E}"/>
    <dgm:cxn modelId="{54E35FC7-036A-4E4A-BE3E-43E2C19AE7D3}" srcId="{216EAA3D-352C-454E-B8E0-86218B287168}" destId="{20D03238-CBBD-40AC-9CF7-518285F7DE8C}" srcOrd="3" destOrd="0" parTransId="{18456ABB-FA9C-459C-B2AD-9422EF1C1A0E}" sibTransId="{D092C216-1BEA-4F06-8D8A-F763633B307C}"/>
    <dgm:cxn modelId="{9890C451-EB06-493F-9897-ED2126B97635}" type="presOf" srcId="{E643660B-7288-4B98-85BA-41706E548C5E}" destId="{CB5E66B8-D42A-4645-AD7F-B6B9C222F460}" srcOrd="1" destOrd="0" presId="urn:microsoft.com/office/officeart/2005/8/layout/pyramid1"/>
    <dgm:cxn modelId="{ED33A1CD-0535-4D6F-AC5E-EB1BB3FED864}" type="presParOf" srcId="{74B5298F-45B8-4257-9FBE-72B613CC6590}" destId="{7BC65786-E3EA-4EF0-B7B6-78B7AEDDC672}" srcOrd="0" destOrd="0" presId="urn:microsoft.com/office/officeart/2005/8/layout/pyramid1"/>
    <dgm:cxn modelId="{08F3A36A-4BB2-4739-B35E-957DF4862F9E}" type="presParOf" srcId="{7BC65786-E3EA-4EF0-B7B6-78B7AEDDC672}" destId="{F431F336-AF04-4DE1-98AC-BF2452E176C0}" srcOrd="0" destOrd="0" presId="urn:microsoft.com/office/officeart/2005/8/layout/pyramid1"/>
    <dgm:cxn modelId="{5676EFCD-0B03-44DD-A355-02FF7FE9FEC3}" type="presParOf" srcId="{7BC65786-E3EA-4EF0-B7B6-78B7AEDDC672}" destId="{3D75BFF6-BD55-4DE2-9D82-FFF374656AC4}" srcOrd="1" destOrd="0" presId="urn:microsoft.com/office/officeart/2005/8/layout/pyramid1"/>
    <dgm:cxn modelId="{8511EF23-9174-4B2A-8F58-AB0F2FD21922}" type="presParOf" srcId="{74B5298F-45B8-4257-9FBE-72B613CC6590}" destId="{D509CE1B-7406-480B-911A-415B7CF34A79}" srcOrd="1" destOrd="0" presId="urn:microsoft.com/office/officeart/2005/8/layout/pyramid1"/>
    <dgm:cxn modelId="{00CA2E4F-8ECB-41D9-A5BB-8BB3B22F127A}" type="presParOf" srcId="{D509CE1B-7406-480B-911A-415B7CF34A79}" destId="{1B833BDE-CF5B-4BD0-AA2A-36F0312EF550}" srcOrd="0" destOrd="0" presId="urn:microsoft.com/office/officeart/2005/8/layout/pyramid1"/>
    <dgm:cxn modelId="{8E4CD344-C357-4B93-BF9A-D2775FC9C492}" type="presParOf" srcId="{D509CE1B-7406-480B-911A-415B7CF34A79}" destId="{DC3F6248-E023-45B7-AA52-43DA6EA850DC}" srcOrd="1" destOrd="0" presId="urn:microsoft.com/office/officeart/2005/8/layout/pyramid1"/>
    <dgm:cxn modelId="{67066E07-9461-4115-B4AA-ACB3AAAAE9F8}" type="presParOf" srcId="{74B5298F-45B8-4257-9FBE-72B613CC6590}" destId="{5F909D09-B104-459E-B3E4-94473B14972F}" srcOrd="2" destOrd="0" presId="urn:microsoft.com/office/officeart/2005/8/layout/pyramid1"/>
    <dgm:cxn modelId="{D08E6A67-9BD5-4C6B-BDAA-D872329C4223}" type="presParOf" srcId="{5F909D09-B104-459E-B3E4-94473B14972F}" destId="{7C0AB13C-EF2B-4D0E-94E0-1EF6EED774AB}" srcOrd="0" destOrd="0" presId="urn:microsoft.com/office/officeart/2005/8/layout/pyramid1"/>
    <dgm:cxn modelId="{656B2F94-6876-4D5D-8E2D-70862FD9F01A}" type="presParOf" srcId="{5F909D09-B104-459E-B3E4-94473B14972F}" destId="{CB5E66B8-D42A-4645-AD7F-B6B9C222F460}" srcOrd="1" destOrd="0" presId="urn:microsoft.com/office/officeart/2005/8/layout/pyramid1"/>
    <dgm:cxn modelId="{4E0A7366-CF52-4F65-9A87-526E1F54C430}" type="presParOf" srcId="{74B5298F-45B8-4257-9FBE-72B613CC6590}" destId="{0A297D89-1837-4B73-A98D-273C03A183A8}" srcOrd="3" destOrd="0" presId="urn:microsoft.com/office/officeart/2005/8/layout/pyramid1"/>
    <dgm:cxn modelId="{7597AFD0-A479-4C71-9EA2-2D2BA8D7C366}" type="presParOf" srcId="{0A297D89-1837-4B73-A98D-273C03A183A8}" destId="{95427C6E-C4EB-4FFE-BC1A-5213BCA9D371}" srcOrd="0" destOrd="0" presId="urn:microsoft.com/office/officeart/2005/8/layout/pyramid1"/>
    <dgm:cxn modelId="{30DEBEDA-96EA-4618-8D71-9F8F7B25EF28}" type="presParOf" srcId="{0A297D89-1837-4B73-A98D-273C03A183A8}" destId="{BB707DAF-40D5-41A5-B9D5-7BD4E26767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6FA2F36-720F-4D42-B6B3-7438503401C7}" type="doc">
      <dgm:prSet loTypeId="urn:microsoft.com/office/officeart/2005/8/layout/defaul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0FA5C294-CD39-4C58-82E2-FFA62628FF03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Verfahrens-dokumentation</a:t>
          </a:r>
          <a:endParaRPr lang="de-DE" sz="2400" dirty="0">
            <a:solidFill>
              <a:srgbClr val="002060"/>
            </a:solidFill>
          </a:endParaRPr>
        </a:p>
      </dgm:t>
    </dgm:pt>
    <dgm:pt modelId="{8C73B1E7-C87A-4DBE-B509-C74BC25BE19A}" type="parTrans" cxnId="{A59DF0DE-969D-4F13-B2CA-39DDE37446F5}">
      <dgm:prSet/>
      <dgm:spPr/>
      <dgm:t>
        <a:bodyPr/>
        <a:lstStyle/>
        <a:p>
          <a:endParaRPr lang="de-DE" sz="2000"/>
        </a:p>
      </dgm:t>
    </dgm:pt>
    <dgm:pt modelId="{482E4C2A-31C0-4C56-9F12-97F4EB5A0A55}" type="sibTrans" cxnId="{A59DF0DE-969D-4F13-B2CA-39DDE37446F5}">
      <dgm:prSet/>
      <dgm:spPr/>
      <dgm:t>
        <a:bodyPr/>
        <a:lstStyle/>
        <a:p>
          <a:endParaRPr lang="de-DE" sz="2000"/>
        </a:p>
      </dgm:t>
    </dgm:pt>
    <dgm:pt modelId="{BA1AFACF-63BD-4E39-9FA2-CB1AD21CC197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Betroffenenrechte (Auskunft (1 M), </a:t>
          </a:r>
          <a:br>
            <a:rPr lang="de-DE" sz="2400" dirty="0" smtClean="0">
              <a:solidFill>
                <a:srgbClr val="002060"/>
              </a:solidFill>
            </a:rPr>
          </a:br>
          <a:r>
            <a:rPr lang="de-DE" sz="2400" dirty="0" smtClean="0">
              <a:solidFill>
                <a:srgbClr val="002060"/>
              </a:solidFill>
            </a:rPr>
            <a:t>Löschung, …)</a:t>
          </a:r>
          <a:endParaRPr lang="de-DE" sz="2400" dirty="0">
            <a:solidFill>
              <a:srgbClr val="002060"/>
            </a:solidFill>
          </a:endParaRPr>
        </a:p>
      </dgm:t>
    </dgm:pt>
    <dgm:pt modelId="{95AD2E53-52D6-4C89-9EA5-ADCB3CDABF24}" type="parTrans" cxnId="{F8AB7721-E1B4-4698-9009-772328E22904}">
      <dgm:prSet/>
      <dgm:spPr/>
      <dgm:t>
        <a:bodyPr/>
        <a:lstStyle/>
        <a:p>
          <a:endParaRPr lang="de-DE" sz="2000"/>
        </a:p>
      </dgm:t>
    </dgm:pt>
    <dgm:pt modelId="{47795B89-FEEA-43AD-9C90-F0C331E61D75}" type="sibTrans" cxnId="{F8AB7721-E1B4-4698-9009-772328E22904}">
      <dgm:prSet/>
      <dgm:spPr/>
      <dgm:t>
        <a:bodyPr/>
        <a:lstStyle/>
        <a:p>
          <a:endParaRPr lang="de-DE" sz="2000"/>
        </a:p>
      </dgm:t>
    </dgm:pt>
    <dgm:pt modelId="{7CCF42C7-E891-491C-B52C-AA106791AFE8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Schwellwertanalyse und Folgenabschätzung</a:t>
          </a:r>
          <a:endParaRPr lang="de-DE" sz="2400" dirty="0">
            <a:solidFill>
              <a:srgbClr val="002060"/>
            </a:solidFill>
          </a:endParaRPr>
        </a:p>
      </dgm:t>
    </dgm:pt>
    <dgm:pt modelId="{7293B0D0-276F-4BE1-8FC3-61F730D78BC1}" type="parTrans" cxnId="{95ADBC17-4F3C-4C51-94C7-764CD360AC86}">
      <dgm:prSet/>
      <dgm:spPr/>
      <dgm:t>
        <a:bodyPr/>
        <a:lstStyle/>
        <a:p>
          <a:endParaRPr lang="de-DE" sz="2000"/>
        </a:p>
      </dgm:t>
    </dgm:pt>
    <dgm:pt modelId="{1EEDF36E-746D-45E6-B698-3651396CFB4F}" type="sibTrans" cxnId="{95ADBC17-4F3C-4C51-94C7-764CD360AC86}">
      <dgm:prSet/>
      <dgm:spPr/>
      <dgm:t>
        <a:bodyPr/>
        <a:lstStyle/>
        <a:p>
          <a:endParaRPr lang="de-DE" sz="2000"/>
        </a:p>
      </dgm:t>
    </dgm:pt>
    <dgm:pt modelId="{A674C2D1-DCD3-4C88-B811-8644EFEE7A51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Technikgestaltung </a:t>
          </a:r>
          <a:br>
            <a:rPr lang="de-DE" sz="2400" dirty="0" smtClean="0">
              <a:solidFill>
                <a:srgbClr val="002060"/>
              </a:solidFill>
            </a:rPr>
          </a:br>
          <a:r>
            <a:rPr lang="de-DE" sz="2400" dirty="0" smtClean="0">
              <a:solidFill>
                <a:srgbClr val="002060"/>
              </a:solidFill>
            </a:rPr>
            <a:t>und Sicherheit (TOM)</a:t>
          </a:r>
          <a:endParaRPr lang="de-DE" sz="2400" dirty="0">
            <a:solidFill>
              <a:srgbClr val="002060"/>
            </a:solidFill>
          </a:endParaRPr>
        </a:p>
      </dgm:t>
    </dgm:pt>
    <dgm:pt modelId="{4E39777F-F473-4978-AA01-48105DD1DD86}" type="parTrans" cxnId="{22FF3C0D-1804-407B-9F63-8725B69AA5A0}">
      <dgm:prSet/>
      <dgm:spPr/>
      <dgm:t>
        <a:bodyPr/>
        <a:lstStyle/>
        <a:p>
          <a:endParaRPr lang="de-DE" sz="2000"/>
        </a:p>
      </dgm:t>
    </dgm:pt>
    <dgm:pt modelId="{C2D69E69-5A6E-4FC3-95C2-EE7DBAA0291A}" type="sibTrans" cxnId="{22FF3C0D-1804-407B-9F63-8725B69AA5A0}">
      <dgm:prSet/>
      <dgm:spPr/>
      <dgm:t>
        <a:bodyPr/>
        <a:lstStyle/>
        <a:p>
          <a:endParaRPr lang="de-DE" sz="2000"/>
        </a:p>
      </dgm:t>
    </dgm:pt>
    <dgm:pt modelId="{A1F41CFE-95CB-4F73-968B-B856F6217D48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Sensibilisierung </a:t>
          </a:r>
          <a:br>
            <a:rPr lang="de-DE" sz="2400" dirty="0" smtClean="0">
              <a:solidFill>
                <a:srgbClr val="002060"/>
              </a:solidFill>
            </a:rPr>
          </a:br>
          <a:r>
            <a:rPr lang="de-DE" sz="2400" dirty="0" smtClean="0">
              <a:solidFill>
                <a:srgbClr val="002060"/>
              </a:solidFill>
            </a:rPr>
            <a:t>und </a:t>
          </a:r>
          <a:br>
            <a:rPr lang="de-DE" sz="2400" dirty="0" smtClean="0">
              <a:solidFill>
                <a:srgbClr val="002060"/>
              </a:solidFill>
            </a:rPr>
          </a:br>
          <a:r>
            <a:rPr lang="de-DE" sz="2400" dirty="0" smtClean="0">
              <a:solidFill>
                <a:srgbClr val="002060"/>
              </a:solidFill>
            </a:rPr>
            <a:t>Schulung</a:t>
          </a:r>
          <a:endParaRPr lang="de-DE" sz="2400" dirty="0">
            <a:solidFill>
              <a:srgbClr val="002060"/>
            </a:solidFill>
          </a:endParaRPr>
        </a:p>
      </dgm:t>
    </dgm:pt>
    <dgm:pt modelId="{CC0A6643-8D01-4292-8A5B-E90288FE4668}" type="parTrans" cxnId="{F63D99F9-FE36-4322-813C-BFCCB1A8A6CB}">
      <dgm:prSet/>
      <dgm:spPr/>
      <dgm:t>
        <a:bodyPr/>
        <a:lstStyle/>
        <a:p>
          <a:endParaRPr lang="de-DE" sz="2000"/>
        </a:p>
      </dgm:t>
    </dgm:pt>
    <dgm:pt modelId="{26413477-D785-4C86-B51E-7B6E3C88B3E0}" type="sibTrans" cxnId="{F63D99F9-FE36-4322-813C-BFCCB1A8A6CB}">
      <dgm:prSet/>
      <dgm:spPr/>
      <dgm:t>
        <a:bodyPr/>
        <a:lstStyle/>
        <a:p>
          <a:endParaRPr lang="de-DE" sz="2000"/>
        </a:p>
      </dgm:t>
    </dgm:pt>
    <dgm:pt modelId="{B8A7B6E0-B6C0-4CC2-A0FE-D92206FC3E3F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Meldung von DS-Verletzungen (72 h), Konsultation</a:t>
          </a:r>
          <a:endParaRPr lang="de-DE" sz="2400" dirty="0">
            <a:solidFill>
              <a:srgbClr val="002060"/>
            </a:solidFill>
          </a:endParaRPr>
        </a:p>
      </dgm:t>
    </dgm:pt>
    <dgm:pt modelId="{1D451EEB-8F17-406E-94D6-6DD237D1DE36}" type="parTrans" cxnId="{0C954774-98A6-4EF3-B967-C96866CDA128}">
      <dgm:prSet/>
      <dgm:spPr/>
      <dgm:t>
        <a:bodyPr/>
        <a:lstStyle/>
        <a:p>
          <a:endParaRPr lang="de-DE" sz="2000"/>
        </a:p>
      </dgm:t>
    </dgm:pt>
    <dgm:pt modelId="{1B830D17-BDF6-4656-BABB-2E4169606C8D}" type="sibTrans" cxnId="{0C954774-98A6-4EF3-B967-C96866CDA128}">
      <dgm:prSet/>
      <dgm:spPr/>
      <dgm:t>
        <a:bodyPr/>
        <a:lstStyle/>
        <a:p>
          <a:endParaRPr lang="de-DE" sz="2000"/>
        </a:p>
      </dgm:t>
    </dgm:pt>
    <dgm:pt modelId="{23ADB2BD-FFB1-4C96-B445-57C7D4485A18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Rechenschaftspflicht, Nachweise erbringen</a:t>
          </a:r>
          <a:endParaRPr lang="de-DE" sz="2400" dirty="0">
            <a:solidFill>
              <a:srgbClr val="002060"/>
            </a:solidFill>
          </a:endParaRPr>
        </a:p>
      </dgm:t>
    </dgm:pt>
    <dgm:pt modelId="{2DC1503B-F1E9-4869-8C07-833FCAAB8416}" type="parTrans" cxnId="{A4C7DCF8-2689-4E3C-AEAD-19738EE815B0}">
      <dgm:prSet/>
      <dgm:spPr/>
      <dgm:t>
        <a:bodyPr/>
        <a:lstStyle/>
        <a:p>
          <a:endParaRPr lang="de-DE" sz="2000"/>
        </a:p>
      </dgm:t>
    </dgm:pt>
    <dgm:pt modelId="{EFC1D7D3-E5A0-4190-9C80-1508AD91C54C}" type="sibTrans" cxnId="{A4C7DCF8-2689-4E3C-AEAD-19738EE815B0}">
      <dgm:prSet/>
      <dgm:spPr/>
      <dgm:t>
        <a:bodyPr/>
        <a:lstStyle/>
        <a:p>
          <a:endParaRPr lang="de-DE" sz="2000"/>
        </a:p>
      </dgm:t>
    </dgm:pt>
    <dgm:pt modelId="{B175B44A-A7ED-4F38-8736-E223B3C1AB17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Rechtmäßigkeit (Einwilligungen, Verträge (AV), </a:t>
          </a:r>
          <a:br>
            <a:rPr lang="de-DE" sz="2400" dirty="0" smtClean="0">
              <a:solidFill>
                <a:srgbClr val="002060"/>
              </a:solidFill>
            </a:rPr>
          </a:br>
          <a:r>
            <a:rPr lang="de-DE" sz="2400" dirty="0" smtClean="0">
              <a:solidFill>
                <a:srgbClr val="002060"/>
              </a:solidFill>
            </a:rPr>
            <a:t>Ordnungen, …)</a:t>
          </a:r>
          <a:endParaRPr lang="de-DE" sz="2400" dirty="0">
            <a:solidFill>
              <a:srgbClr val="002060"/>
            </a:solidFill>
          </a:endParaRPr>
        </a:p>
      </dgm:t>
    </dgm:pt>
    <dgm:pt modelId="{1F897B53-5283-4C73-B721-DCA37FB88FA1}" type="parTrans" cxnId="{DF407A5D-A9CC-4ECD-A9D2-5D8AEEABAA90}">
      <dgm:prSet/>
      <dgm:spPr/>
      <dgm:t>
        <a:bodyPr/>
        <a:lstStyle/>
        <a:p>
          <a:endParaRPr lang="de-DE"/>
        </a:p>
      </dgm:t>
    </dgm:pt>
    <dgm:pt modelId="{94CA7BD4-1D0B-413F-86E2-6E01D2971761}" type="sibTrans" cxnId="{DF407A5D-A9CC-4ECD-A9D2-5D8AEEABAA90}">
      <dgm:prSet/>
      <dgm:spPr/>
      <dgm:t>
        <a:bodyPr/>
        <a:lstStyle/>
        <a:p>
          <a:endParaRPr lang="de-DE"/>
        </a:p>
      </dgm:t>
    </dgm:pt>
    <dgm:pt modelId="{01C876EF-7187-45F3-8FB7-B75A0F081049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proaktive Informationspflichten</a:t>
          </a:r>
          <a:endParaRPr lang="de-DE" sz="2400" dirty="0">
            <a:solidFill>
              <a:srgbClr val="002060"/>
            </a:solidFill>
          </a:endParaRPr>
        </a:p>
      </dgm:t>
    </dgm:pt>
    <dgm:pt modelId="{C6282A68-1085-42BE-9073-F13EC42057F6}" type="parTrans" cxnId="{C07C9831-0C99-4001-A55E-764E9862FE22}">
      <dgm:prSet/>
      <dgm:spPr/>
      <dgm:t>
        <a:bodyPr/>
        <a:lstStyle/>
        <a:p>
          <a:endParaRPr lang="de-DE"/>
        </a:p>
      </dgm:t>
    </dgm:pt>
    <dgm:pt modelId="{7EFACCD6-FF64-4C43-A0AF-CE9EC2DBC97D}" type="sibTrans" cxnId="{C07C9831-0C99-4001-A55E-764E9862FE22}">
      <dgm:prSet/>
      <dgm:spPr/>
      <dgm:t>
        <a:bodyPr/>
        <a:lstStyle/>
        <a:p>
          <a:endParaRPr lang="de-DE"/>
        </a:p>
      </dgm:t>
    </dgm:pt>
    <dgm:pt modelId="{471B01A5-CB7F-42B9-9923-975290E2565C}" type="pres">
      <dgm:prSet presAssocID="{16FA2F36-720F-4D42-B6B3-7438503401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D46438C-F191-4EFA-9B39-43B768211EBA}" type="pres">
      <dgm:prSet presAssocID="{0FA5C294-CD39-4C58-82E2-FFA62628FF03}" presName="node" presStyleLbl="node1" presStyleIdx="0" presStyleCnt="9" custScaleX="109946" custScaleY="96712" custLinFactNeighborX="1228" custLinFactNeighborY="-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D3C0D46-A3B0-46FC-B8B9-4AA7FFA3592F}" type="pres">
      <dgm:prSet presAssocID="{482E4C2A-31C0-4C56-9F12-97F4EB5A0A55}" presName="sibTrans" presStyleCnt="0"/>
      <dgm:spPr/>
    </dgm:pt>
    <dgm:pt modelId="{922B7837-9EC9-40A7-82CB-38401A6E4CD6}" type="pres">
      <dgm:prSet presAssocID="{01C876EF-7187-45F3-8FB7-B75A0F081049}" presName="node" presStyleLbl="node1" presStyleIdx="1" presStyleCnt="9" custScaleX="109946" custScaleY="96712" custLinFactNeighborX="173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DC1B5F9-AAF3-477F-813E-01473B980CD8}" type="pres">
      <dgm:prSet presAssocID="{7EFACCD6-FF64-4C43-A0AF-CE9EC2DBC97D}" presName="sibTrans" presStyleCnt="0"/>
      <dgm:spPr/>
    </dgm:pt>
    <dgm:pt modelId="{18FC2CA4-7861-44AF-891F-B4C0F2AD2F24}" type="pres">
      <dgm:prSet presAssocID="{BA1AFACF-63BD-4E39-9FA2-CB1AD21CC197}" presName="node" presStyleLbl="node1" presStyleIdx="2" presStyleCnt="9" custScaleX="109946" custScaleY="96712" custLinFactNeighborX="412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26EF987-0D57-47D5-B096-CF98ACB5B25A}" type="pres">
      <dgm:prSet presAssocID="{47795B89-FEEA-43AD-9C90-F0C331E61D75}" presName="sibTrans" presStyleCnt="0"/>
      <dgm:spPr/>
    </dgm:pt>
    <dgm:pt modelId="{6562089B-C0F1-43F0-AADF-A3890CF6366F}" type="pres">
      <dgm:prSet presAssocID="{7CCF42C7-E891-491C-B52C-AA106791AFE8}" presName="node" presStyleLbl="node1" presStyleIdx="3" presStyleCnt="9" custScaleX="109946" custScaleY="96712" custLinFactNeighborX="64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1CA121-B8C9-4E78-82D0-B7F97BBBC474}" type="pres">
      <dgm:prSet presAssocID="{1EEDF36E-746D-45E6-B698-3651396CFB4F}" presName="sibTrans" presStyleCnt="0"/>
      <dgm:spPr/>
    </dgm:pt>
    <dgm:pt modelId="{8FF2853D-313D-4987-BF83-AE4147B559C5}" type="pres">
      <dgm:prSet presAssocID="{A674C2D1-DCD3-4C88-B811-8644EFEE7A51}" presName="node" presStyleLbl="node1" presStyleIdx="4" presStyleCnt="9" custScaleX="109946" custScaleY="96712" custLinFactNeighborX="238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479A8F-A87D-406F-AC47-FCAEB683768C}" type="pres">
      <dgm:prSet presAssocID="{C2D69E69-5A6E-4FC3-95C2-EE7DBAA0291A}" presName="sibTrans" presStyleCnt="0"/>
      <dgm:spPr/>
    </dgm:pt>
    <dgm:pt modelId="{A810E76E-8E10-418F-80E4-4B926A581154}" type="pres">
      <dgm:prSet presAssocID="{B8A7B6E0-B6C0-4CC2-A0FE-D92206FC3E3F}" presName="node" presStyleLbl="node1" presStyleIdx="5" presStyleCnt="9" custScaleX="109946" custScaleY="96712" custLinFactNeighborX="3544" custLinFactNeighborY="-201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A0C0EA7-5A78-4EBB-96DF-DB5A8799BAD3}" type="pres">
      <dgm:prSet presAssocID="{1B830D17-BDF6-4656-BABB-2E4169606C8D}" presName="sibTrans" presStyleCnt="0"/>
      <dgm:spPr/>
    </dgm:pt>
    <dgm:pt modelId="{1C84181B-B081-4D3C-A1A9-F9AA99C786E1}" type="pres">
      <dgm:prSet presAssocID="{B175B44A-A7ED-4F38-8736-E223B3C1AB17}" presName="node" presStyleLbl="node1" presStyleIdx="6" presStyleCnt="9" custScaleX="109946" custScaleY="967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C325409-CE02-4A47-8A06-CFF569F5EFA3}" type="pres">
      <dgm:prSet presAssocID="{94CA7BD4-1D0B-413F-86E2-6E01D2971761}" presName="sibTrans" presStyleCnt="0"/>
      <dgm:spPr/>
    </dgm:pt>
    <dgm:pt modelId="{C1A146B1-F56A-42BE-8D01-3C57EF62457E}" type="pres">
      <dgm:prSet presAssocID="{A1F41CFE-95CB-4F73-968B-B856F6217D48}" presName="node" presStyleLbl="node1" presStyleIdx="7" presStyleCnt="9" custScaleX="109946" custScaleY="96712" custLinFactNeighborX="238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3D0110-25E2-4A41-B4E7-C39744FEFF11}" type="pres">
      <dgm:prSet presAssocID="{26413477-D785-4C86-B51E-7B6E3C88B3E0}" presName="sibTrans" presStyleCnt="0"/>
      <dgm:spPr/>
    </dgm:pt>
    <dgm:pt modelId="{52FAE651-BD8C-4048-BD2C-34AB3E4DAD2C}" type="pres">
      <dgm:prSet presAssocID="{23ADB2BD-FFB1-4C96-B445-57C7D4485A18}" presName="node" presStyleLbl="node1" presStyleIdx="8" presStyleCnt="9" custScaleX="109946" custScaleY="96712" custLinFactNeighborX="3544" custLinFactNeighborY="-8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8AB7721-E1B4-4698-9009-772328E22904}" srcId="{16FA2F36-720F-4D42-B6B3-7438503401C7}" destId="{BA1AFACF-63BD-4E39-9FA2-CB1AD21CC197}" srcOrd="2" destOrd="0" parTransId="{95AD2E53-52D6-4C89-9EA5-ADCB3CDABF24}" sibTransId="{47795B89-FEEA-43AD-9C90-F0C331E61D75}"/>
    <dgm:cxn modelId="{0C954774-98A6-4EF3-B967-C96866CDA128}" srcId="{16FA2F36-720F-4D42-B6B3-7438503401C7}" destId="{B8A7B6E0-B6C0-4CC2-A0FE-D92206FC3E3F}" srcOrd="5" destOrd="0" parTransId="{1D451EEB-8F17-406E-94D6-6DD237D1DE36}" sibTransId="{1B830D17-BDF6-4656-BABB-2E4169606C8D}"/>
    <dgm:cxn modelId="{551C7D5D-97CF-482D-96AC-F01AF4FB417A}" type="presOf" srcId="{B8A7B6E0-B6C0-4CC2-A0FE-D92206FC3E3F}" destId="{A810E76E-8E10-418F-80E4-4B926A581154}" srcOrd="0" destOrd="0" presId="urn:microsoft.com/office/officeart/2005/8/layout/default"/>
    <dgm:cxn modelId="{95ADBC17-4F3C-4C51-94C7-764CD360AC86}" srcId="{16FA2F36-720F-4D42-B6B3-7438503401C7}" destId="{7CCF42C7-E891-491C-B52C-AA106791AFE8}" srcOrd="3" destOrd="0" parTransId="{7293B0D0-276F-4BE1-8FC3-61F730D78BC1}" sibTransId="{1EEDF36E-746D-45E6-B698-3651396CFB4F}"/>
    <dgm:cxn modelId="{B865E5FA-6B8A-4AD3-B9D5-B1C3403253FF}" type="presOf" srcId="{01C876EF-7187-45F3-8FB7-B75A0F081049}" destId="{922B7837-9EC9-40A7-82CB-38401A6E4CD6}" srcOrd="0" destOrd="0" presId="urn:microsoft.com/office/officeart/2005/8/layout/default"/>
    <dgm:cxn modelId="{720FA57B-9016-4045-B7DC-1148804C06BA}" type="presOf" srcId="{7CCF42C7-E891-491C-B52C-AA106791AFE8}" destId="{6562089B-C0F1-43F0-AADF-A3890CF6366F}" srcOrd="0" destOrd="0" presId="urn:microsoft.com/office/officeart/2005/8/layout/default"/>
    <dgm:cxn modelId="{C4EBDC36-E91F-482A-ACCB-311DED0FEB6D}" type="presOf" srcId="{A674C2D1-DCD3-4C88-B811-8644EFEE7A51}" destId="{8FF2853D-313D-4987-BF83-AE4147B559C5}" srcOrd="0" destOrd="0" presId="urn:microsoft.com/office/officeart/2005/8/layout/default"/>
    <dgm:cxn modelId="{A4C7DCF8-2689-4E3C-AEAD-19738EE815B0}" srcId="{16FA2F36-720F-4D42-B6B3-7438503401C7}" destId="{23ADB2BD-FFB1-4C96-B445-57C7D4485A18}" srcOrd="8" destOrd="0" parTransId="{2DC1503B-F1E9-4869-8C07-833FCAAB8416}" sibTransId="{EFC1D7D3-E5A0-4190-9C80-1508AD91C54C}"/>
    <dgm:cxn modelId="{F63D99F9-FE36-4322-813C-BFCCB1A8A6CB}" srcId="{16FA2F36-720F-4D42-B6B3-7438503401C7}" destId="{A1F41CFE-95CB-4F73-968B-B856F6217D48}" srcOrd="7" destOrd="0" parTransId="{CC0A6643-8D01-4292-8A5B-E90288FE4668}" sibTransId="{26413477-D785-4C86-B51E-7B6E3C88B3E0}"/>
    <dgm:cxn modelId="{05159F29-5722-4A14-B795-EB96FEB404C2}" type="presOf" srcId="{16FA2F36-720F-4D42-B6B3-7438503401C7}" destId="{471B01A5-CB7F-42B9-9923-975290E2565C}" srcOrd="0" destOrd="0" presId="urn:microsoft.com/office/officeart/2005/8/layout/default"/>
    <dgm:cxn modelId="{A297256A-666D-440E-B9E0-918E5B421E73}" type="presOf" srcId="{0FA5C294-CD39-4C58-82E2-FFA62628FF03}" destId="{5D46438C-F191-4EFA-9B39-43B768211EBA}" srcOrd="0" destOrd="0" presId="urn:microsoft.com/office/officeart/2005/8/layout/default"/>
    <dgm:cxn modelId="{8D8CDAAE-5BD6-43BF-9EE3-0582EB0A419B}" type="presOf" srcId="{BA1AFACF-63BD-4E39-9FA2-CB1AD21CC197}" destId="{18FC2CA4-7861-44AF-891F-B4C0F2AD2F24}" srcOrd="0" destOrd="0" presId="urn:microsoft.com/office/officeart/2005/8/layout/default"/>
    <dgm:cxn modelId="{ADE08A3F-146D-4264-AE65-3F3D0DB9885F}" type="presOf" srcId="{A1F41CFE-95CB-4F73-968B-B856F6217D48}" destId="{C1A146B1-F56A-42BE-8D01-3C57EF62457E}" srcOrd="0" destOrd="0" presId="urn:microsoft.com/office/officeart/2005/8/layout/default"/>
    <dgm:cxn modelId="{6313B654-2C2C-4645-A21F-C4C24187D0A2}" type="presOf" srcId="{23ADB2BD-FFB1-4C96-B445-57C7D4485A18}" destId="{52FAE651-BD8C-4048-BD2C-34AB3E4DAD2C}" srcOrd="0" destOrd="0" presId="urn:microsoft.com/office/officeart/2005/8/layout/default"/>
    <dgm:cxn modelId="{C07C9831-0C99-4001-A55E-764E9862FE22}" srcId="{16FA2F36-720F-4D42-B6B3-7438503401C7}" destId="{01C876EF-7187-45F3-8FB7-B75A0F081049}" srcOrd="1" destOrd="0" parTransId="{C6282A68-1085-42BE-9073-F13EC42057F6}" sibTransId="{7EFACCD6-FF64-4C43-A0AF-CE9EC2DBC97D}"/>
    <dgm:cxn modelId="{22FF3C0D-1804-407B-9F63-8725B69AA5A0}" srcId="{16FA2F36-720F-4D42-B6B3-7438503401C7}" destId="{A674C2D1-DCD3-4C88-B811-8644EFEE7A51}" srcOrd="4" destOrd="0" parTransId="{4E39777F-F473-4978-AA01-48105DD1DD86}" sibTransId="{C2D69E69-5A6E-4FC3-95C2-EE7DBAA0291A}"/>
    <dgm:cxn modelId="{A59DF0DE-969D-4F13-B2CA-39DDE37446F5}" srcId="{16FA2F36-720F-4D42-B6B3-7438503401C7}" destId="{0FA5C294-CD39-4C58-82E2-FFA62628FF03}" srcOrd="0" destOrd="0" parTransId="{8C73B1E7-C87A-4DBE-B509-C74BC25BE19A}" sibTransId="{482E4C2A-31C0-4C56-9F12-97F4EB5A0A55}"/>
    <dgm:cxn modelId="{CBA0A616-F896-430D-87D1-D373FE69DA86}" type="presOf" srcId="{B175B44A-A7ED-4F38-8736-E223B3C1AB17}" destId="{1C84181B-B081-4D3C-A1A9-F9AA99C786E1}" srcOrd="0" destOrd="0" presId="urn:microsoft.com/office/officeart/2005/8/layout/default"/>
    <dgm:cxn modelId="{DF407A5D-A9CC-4ECD-A9D2-5D8AEEABAA90}" srcId="{16FA2F36-720F-4D42-B6B3-7438503401C7}" destId="{B175B44A-A7ED-4F38-8736-E223B3C1AB17}" srcOrd="6" destOrd="0" parTransId="{1F897B53-5283-4C73-B721-DCA37FB88FA1}" sibTransId="{94CA7BD4-1D0B-413F-86E2-6E01D2971761}"/>
    <dgm:cxn modelId="{5197F9BA-61E1-4232-A656-C02904D7823B}" type="presParOf" srcId="{471B01A5-CB7F-42B9-9923-975290E2565C}" destId="{5D46438C-F191-4EFA-9B39-43B768211EBA}" srcOrd="0" destOrd="0" presId="urn:microsoft.com/office/officeart/2005/8/layout/default"/>
    <dgm:cxn modelId="{56DEAB8F-4A2F-409F-A3E8-9CD1E4369118}" type="presParOf" srcId="{471B01A5-CB7F-42B9-9923-975290E2565C}" destId="{ED3C0D46-A3B0-46FC-B8B9-4AA7FFA3592F}" srcOrd="1" destOrd="0" presId="urn:microsoft.com/office/officeart/2005/8/layout/default"/>
    <dgm:cxn modelId="{91979BE1-B082-4BF2-BEB1-E9BB902331E1}" type="presParOf" srcId="{471B01A5-CB7F-42B9-9923-975290E2565C}" destId="{922B7837-9EC9-40A7-82CB-38401A6E4CD6}" srcOrd="2" destOrd="0" presId="urn:microsoft.com/office/officeart/2005/8/layout/default"/>
    <dgm:cxn modelId="{18D9E8ED-2698-4F76-B4B8-31D38C23AF95}" type="presParOf" srcId="{471B01A5-CB7F-42B9-9923-975290E2565C}" destId="{DDC1B5F9-AAF3-477F-813E-01473B980CD8}" srcOrd="3" destOrd="0" presId="urn:microsoft.com/office/officeart/2005/8/layout/default"/>
    <dgm:cxn modelId="{B842F2BD-D9E4-4A11-824D-975A353C6CC6}" type="presParOf" srcId="{471B01A5-CB7F-42B9-9923-975290E2565C}" destId="{18FC2CA4-7861-44AF-891F-B4C0F2AD2F24}" srcOrd="4" destOrd="0" presId="urn:microsoft.com/office/officeart/2005/8/layout/default"/>
    <dgm:cxn modelId="{99041730-EB0E-4FF1-9680-D912F0A0DFAF}" type="presParOf" srcId="{471B01A5-CB7F-42B9-9923-975290E2565C}" destId="{B26EF987-0D57-47D5-B096-CF98ACB5B25A}" srcOrd="5" destOrd="0" presId="urn:microsoft.com/office/officeart/2005/8/layout/default"/>
    <dgm:cxn modelId="{CF22D143-5929-406C-9D22-B4ADFE9D07AA}" type="presParOf" srcId="{471B01A5-CB7F-42B9-9923-975290E2565C}" destId="{6562089B-C0F1-43F0-AADF-A3890CF6366F}" srcOrd="6" destOrd="0" presId="urn:microsoft.com/office/officeart/2005/8/layout/default"/>
    <dgm:cxn modelId="{3E1F7A90-80DF-4842-B0B3-7FF7F9FCCE60}" type="presParOf" srcId="{471B01A5-CB7F-42B9-9923-975290E2565C}" destId="{0E1CA121-B8C9-4E78-82D0-B7F97BBBC474}" srcOrd="7" destOrd="0" presId="urn:microsoft.com/office/officeart/2005/8/layout/default"/>
    <dgm:cxn modelId="{F218F28A-992B-4084-ABE4-1D579A921143}" type="presParOf" srcId="{471B01A5-CB7F-42B9-9923-975290E2565C}" destId="{8FF2853D-313D-4987-BF83-AE4147B559C5}" srcOrd="8" destOrd="0" presId="urn:microsoft.com/office/officeart/2005/8/layout/default"/>
    <dgm:cxn modelId="{C1AD660E-F0D0-49D9-B910-BCE3E57FF4D5}" type="presParOf" srcId="{471B01A5-CB7F-42B9-9923-975290E2565C}" destId="{F3479A8F-A87D-406F-AC47-FCAEB683768C}" srcOrd="9" destOrd="0" presId="urn:microsoft.com/office/officeart/2005/8/layout/default"/>
    <dgm:cxn modelId="{C9C5513D-6EF9-4E7F-A12B-459195802AFE}" type="presParOf" srcId="{471B01A5-CB7F-42B9-9923-975290E2565C}" destId="{A810E76E-8E10-418F-80E4-4B926A581154}" srcOrd="10" destOrd="0" presId="urn:microsoft.com/office/officeart/2005/8/layout/default"/>
    <dgm:cxn modelId="{C46F73A3-B6A4-4CDD-986C-8E26E527543B}" type="presParOf" srcId="{471B01A5-CB7F-42B9-9923-975290E2565C}" destId="{DA0C0EA7-5A78-4EBB-96DF-DB5A8799BAD3}" srcOrd="11" destOrd="0" presId="urn:microsoft.com/office/officeart/2005/8/layout/default"/>
    <dgm:cxn modelId="{097F91B2-2F4C-4B1C-A5FA-16F43BB5D41E}" type="presParOf" srcId="{471B01A5-CB7F-42B9-9923-975290E2565C}" destId="{1C84181B-B081-4D3C-A1A9-F9AA99C786E1}" srcOrd="12" destOrd="0" presId="urn:microsoft.com/office/officeart/2005/8/layout/default"/>
    <dgm:cxn modelId="{56CAB325-8CED-46B3-9441-47FFF26AE2CF}" type="presParOf" srcId="{471B01A5-CB7F-42B9-9923-975290E2565C}" destId="{AC325409-CE02-4A47-8A06-CFF569F5EFA3}" srcOrd="13" destOrd="0" presId="urn:microsoft.com/office/officeart/2005/8/layout/default"/>
    <dgm:cxn modelId="{FCFD6C1F-C3AE-4C36-8DE2-7C900D7FAD68}" type="presParOf" srcId="{471B01A5-CB7F-42B9-9923-975290E2565C}" destId="{C1A146B1-F56A-42BE-8D01-3C57EF62457E}" srcOrd="14" destOrd="0" presId="urn:microsoft.com/office/officeart/2005/8/layout/default"/>
    <dgm:cxn modelId="{669F90CB-8FA0-491E-AD13-941A6C0FE234}" type="presParOf" srcId="{471B01A5-CB7F-42B9-9923-975290E2565C}" destId="{993D0110-25E2-4A41-B4E7-C39744FEFF11}" srcOrd="15" destOrd="0" presId="urn:microsoft.com/office/officeart/2005/8/layout/default"/>
    <dgm:cxn modelId="{127FB0F0-B669-4F2F-A208-ADE440E34175}" type="presParOf" srcId="{471B01A5-CB7F-42B9-9923-975290E2565C}" destId="{52FAE651-BD8C-4048-BD2C-34AB3E4DAD2C}" srcOrd="16" destOrd="0" presId="urn:microsoft.com/office/officeart/2005/8/layout/defaul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F336-AF04-4DE1-98AC-BF2452E176C0}">
      <dsp:nvSpPr>
        <dsp:cNvPr id="0" name=""/>
        <dsp:cNvSpPr/>
      </dsp:nvSpPr>
      <dsp:spPr>
        <a:xfrm>
          <a:off x="2237051" y="0"/>
          <a:ext cx="1789537" cy="1454271"/>
        </a:xfrm>
        <a:prstGeom prst="trapezoid">
          <a:avLst>
            <a:gd name="adj" fmla="val 6152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ln>
                <a:noFill/>
              </a:ln>
            </a:rPr>
            <a:t/>
          </a:r>
          <a:br>
            <a:rPr lang="de-DE" sz="2000" kern="1200" dirty="0" smtClean="0">
              <a:ln>
                <a:noFill/>
              </a:ln>
            </a:rPr>
          </a:br>
          <a:r>
            <a:rPr lang="de-DE" sz="2000" kern="1200" dirty="0" smtClean="0">
              <a:ln>
                <a:noFill/>
              </a:ln>
            </a:rPr>
            <a:t/>
          </a:r>
          <a:br>
            <a:rPr lang="de-DE" sz="2000" kern="1200" dirty="0" smtClean="0">
              <a:ln>
                <a:noFill/>
              </a:ln>
            </a:rPr>
          </a:b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Daten-</a:t>
          </a:r>
          <a:b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schutz-</a:t>
          </a:r>
          <a:b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leitlinie</a:t>
          </a:r>
          <a:endParaRPr lang="de-DE" sz="2000" b="1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2237051" y="0"/>
        <a:ext cx="1789537" cy="1454271"/>
      </dsp:txXfrm>
    </dsp:sp>
    <dsp:sp modelId="{1B833BDE-CF5B-4BD0-AA2A-36F0312EF550}">
      <dsp:nvSpPr>
        <dsp:cNvPr id="0" name=""/>
        <dsp:cNvSpPr/>
      </dsp:nvSpPr>
      <dsp:spPr>
        <a:xfrm>
          <a:off x="1226699" y="1454271"/>
          <a:ext cx="3810240" cy="1642128"/>
        </a:xfrm>
        <a:prstGeom prst="trapezoid">
          <a:avLst>
            <a:gd name="adj" fmla="val 6152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 dirty="0" smtClean="0">
            <a:ln>
              <a:noFill/>
            </a:ln>
            <a:solidFill>
              <a:srgbClr val="002060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(Verantwortlichkeiten, </a:t>
          </a:r>
          <a:b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Organisationsstruktur, Prozesse, Aufgaben, …)</a:t>
          </a:r>
          <a:endParaRPr lang="de-DE" sz="200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893491" y="1454271"/>
        <a:ext cx="2476656" cy="1642128"/>
      </dsp:txXfrm>
    </dsp:sp>
    <dsp:sp modelId="{7C0AB13C-EF2B-4D0E-94E0-1EF6EED774AB}">
      <dsp:nvSpPr>
        <dsp:cNvPr id="0" name=""/>
        <dsp:cNvSpPr/>
      </dsp:nvSpPr>
      <dsp:spPr>
        <a:xfrm>
          <a:off x="508636" y="3096399"/>
          <a:ext cx="5246366" cy="1167071"/>
        </a:xfrm>
        <a:prstGeom prst="trapezoid">
          <a:avLst>
            <a:gd name="adj" fmla="val 6152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(Vorlagen, Anleitungen, Musterverträge, Formulare, Muster für Schulungen, Checklisten, …) </a:t>
          </a:r>
          <a:endParaRPr lang="de-DE" sz="200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426750" y="3096399"/>
        <a:ext cx="3410138" cy="1167071"/>
      </dsp:txXfrm>
    </dsp:sp>
    <dsp:sp modelId="{95427C6E-C4EB-4FFE-BC1A-5213BCA9D371}">
      <dsp:nvSpPr>
        <dsp:cNvPr id="0" name=""/>
        <dsp:cNvSpPr/>
      </dsp:nvSpPr>
      <dsp:spPr>
        <a:xfrm>
          <a:off x="0" y="4263470"/>
          <a:ext cx="6263640" cy="826689"/>
        </a:xfrm>
        <a:prstGeom prst="trapezoid">
          <a:avLst>
            <a:gd name="adj" fmla="val 6152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Technische Unterstützung</a:t>
          </a: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(Dokumentationssystem)</a:t>
          </a:r>
        </a:p>
      </dsp:txBody>
      <dsp:txXfrm>
        <a:off x="1096136" y="4263470"/>
        <a:ext cx="4071366" cy="8266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F336-AF04-4DE1-98AC-BF2452E176C0}">
      <dsp:nvSpPr>
        <dsp:cNvPr id="0" name=""/>
        <dsp:cNvSpPr/>
      </dsp:nvSpPr>
      <dsp:spPr>
        <a:xfrm>
          <a:off x="1148461" y="0"/>
          <a:ext cx="918716" cy="1454271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1" kern="1200" dirty="0" smtClean="0">
              <a:ln>
                <a:noFill/>
              </a:ln>
              <a:solidFill>
                <a:srgbClr val="FF0000"/>
              </a:solidFill>
            </a:rPr>
            <a:t>Leit-</a:t>
          </a:r>
          <a: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1" kern="1200" dirty="0" smtClean="0">
              <a:ln>
                <a:noFill/>
              </a:ln>
              <a:solidFill>
                <a:srgbClr val="FF0000"/>
              </a:solidFill>
            </a:rPr>
            <a:t>linie</a:t>
          </a:r>
          <a:endParaRPr lang="de-DE" sz="2000" b="1" kern="1200" dirty="0">
            <a:ln>
              <a:noFill/>
            </a:ln>
            <a:solidFill>
              <a:srgbClr val="FF0000"/>
            </a:solidFill>
          </a:endParaRPr>
        </a:p>
      </dsp:txBody>
      <dsp:txXfrm>
        <a:off x="1148461" y="0"/>
        <a:ext cx="918716" cy="1454271"/>
      </dsp:txXfrm>
    </dsp:sp>
    <dsp:sp modelId="{1B833BDE-CF5B-4BD0-AA2A-36F0312EF550}">
      <dsp:nvSpPr>
        <dsp:cNvPr id="0" name=""/>
        <dsp:cNvSpPr/>
      </dsp:nvSpPr>
      <dsp:spPr>
        <a:xfrm>
          <a:off x="629765" y="1454271"/>
          <a:ext cx="1956108" cy="1642128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 dirty="0" smtClean="0">
            <a:ln>
              <a:noFill/>
            </a:ln>
            <a:solidFill>
              <a:srgbClr val="002060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972084" y="1454271"/>
        <a:ext cx="1271470" cy="1642128"/>
      </dsp:txXfrm>
    </dsp:sp>
    <dsp:sp modelId="{7C0AB13C-EF2B-4D0E-94E0-1EF6EED774AB}">
      <dsp:nvSpPr>
        <dsp:cNvPr id="0" name=""/>
        <dsp:cNvSpPr/>
      </dsp:nvSpPr>
      <dsp:spPr>
        <a:xfrm>
          <a:off x="261124" y="3096399"/>
          <a:ext cx="2693390" cy="1167071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732468" y="3096399"/>
        <a:ext cx="1750703" cy="1167071"/>
      </dsp:txXfrm>
    </dsp:sp>
    <dsp:sp modelId="{95427C6E-C4EB-4FFE-BC1A-5213BCA9D371}">
      <dsp:nvSpPr>
        <dsp:cNvPr id="0" name=""/>
        <dsp:cNvSpPr/>
      </dsp:nvSpPr>
      <dsp:spPr>
        <a:xfrm>
          <a:off x="0" y="4263470"/>
          <a:ext cx="3215640" cy="826689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sp:txBody>
      <dsp:txXfrm>
        <a:off x="562736" y="4263470"/>
        <a:ext cx="2090166" cy="8266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F336-AF04-4DE1-98AC-BF2452E176C0}">
      <dsp:nvSpPr>
        <dsp:cNvPr id="0" name=""/>
        <dsp:cNvSpPr/>
      </dsp:nvSpPr>
      <dsp:spPr>
        <a:xfrm>
          <a:off x="1148461" y="0"/>
          <a:ext cx="918716" cy="1454271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148461" y="0"/>
        <a:ext cx="918716" cy="1454271"/>
      </dsp:txXfrm>
    </dsp:sp>
    <dsp:sp modelId="{1B833BDE-CF5B-4BD0-AA2A-36F0312EF550}">
      <dsp:nvSpPr>
        <dsp:cNvPr id="0" name=""/>
        <dsp:cNvSpPr/>
      </dsp:nvSpPr>
      <dsp:spPr>
        <a:xfrm>
          <a:off x="629765" y="1454271"/>
          <a:ext cx="1956108" cy="1642128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700" b="1" kern="1200" dirty="0" smtClean="0">
            <a:ln>
              <a:noFill/>
            </a:ln>
            <a:solidFill>
              <a:srgbClr val="002060"/>
            </a:solidFill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b="1" kern="1200" dirty="0" smtClean="0">
              <a:ln>
                <a:noFill/>
              </a:ln>
              <a:solidFill>
                <a:srgbClr val="FF0000"/>
              </a:solidFill>
            </a:rPr>
            <a:t>Datenschutz-konzept</a:t>
          </a:r>
        </a:p>
      </dsp:txBody>
      <dsp:txXfrm>
        <a:off x="972084" y="1454271"/>
        <a:ext cx="1271470" cy="1642128"/>
      </dsp:txXfrm>
    </dsp:sp>
    <dsp:sp modelId="{7C0AB13C-EF2B-4D0E-94E0-1EF6EED774AB}">
      <dsp:nvSpPr>
        <dsp:cNvPr id="0" name=""/>
        <dsp:cNvSpPr/>
      </dsp:nvSpPr>
      <dsp:spPr>
        <a:xfrm>
          <a:off x="261124" y="3096399"/>
          <a:ext cx="2693390" cy="1167071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732468" y="3096399"/>
        <a:ext cx="1750703" cy="1167071"/>
      </dsp:txXfrm>
    </dsp:sp>
    <dsp:sp modelId="{95427C6E-C4EB-4FFE-BC1A-5213BCA9D371}">
      <dsp:nvSpPr>
        <dsp:cNvPr id="0" name=""/>
        <dsp:cNvSpPr/>
      </dsp:nvSpPr>
      <dsp:spPr>
        <a:xfrm>
          <a:off x="0" y="4263470"/>
          <a:ext cx="3215640" cy="826689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sp:txBody>
      <dsp:txXfrm>
        <a:off x="562736" y="4263470"/>
        <a:ext cx="2090166" cy="8266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F336-AF04-4DE1-98AC-BF2452E176C0}">
      <dsp:nvSpPr>
        <dsp:cNvPr id="0" name=""/>
        <dsp:cNvSpPr/>
      </dsp:nvSpPr>
      <dsp:spPr>
        <a:xfrm>
          <a:off x="1148461" y="0"/>
          <a:ext cx="918716" cy="1454271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148461" y="0"/>
        <a:ext cx="918716" cy="1454271"/>
      </dsp:txXfrm>
    </dsp:sp>
    <dsp:sp modelId="{1B833BDE-CF5B-4BD0-AA2A-36F0312EF550}">
      <dsp:nvSpPr>
        <dsp:cNvPr id="0" name=""/>
        <dsp:cNvSpPr/>
      </dsp:nvSpPr>
      <dsp:spPr>
        <a:xfrm>
          <a:off x="629765" y="1454271"/>
          <a:ext cx="1956108" cy="1642128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b="1" kern="1200" dirty="0" smtClean="0">
            <a:ln>
              <a:noFill/>
            </a:ln>
            <a:solidFill>
              <a:srgbClr val="002060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FF0000"/>
              </a:solidFill>
            </a:rPr>
            <a:t>Datenschutzkonzept</a:t>
          </a:r>
        </a:p>
      </dsp:txBody>
      <dsp:txXfrm>
        <a:off x="972084" y="1454271"/>
        <a:ext cx="1271470" cy="1642128"/>
      </dsp:txXfrm>
    </dsp:sp>
    <dsp:sp modelId="{7C0AB13C-EF2B-4D0E-94E0-1EF6EED774AB}">
      <dsp:nvSpPr>
        <dsp:cNvPr id="0" name=""/>
        <dsp:cNvSpPr/>
      </dsp:nvSpPr>
      <dsp:spPr>
        <a:xfrm>
          <a:off x="261124" y="3096399"/>
          <a:ext cx="2693390" cy="1167071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732468" y="3096399"/>
        <a:ext cx="1750703" cy="1167071"/>
      </dsp:txXfrm>
    </dsp:sp>
    <dsp:sp modelId="{95427C6E-C4EB-4FFE-BC1A-5213BCA9D371}">
      <dsp:nvSpPr>
        <dsp:cNvPr id="0" name=""/>
        <dsp:cNvSpPr/>
      </dsp:nvSpPr>
      <dsp:spPr>
        <a:xfrm>
          <a:off x="0" y="4263470"/>
          <a:ext cx="3215640" cy="826689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sp:txBody>
      <dsp:txXfrm>
        <a:off x="562736" y="4263470"/>
        <a:ext cx="2090166" cy="8266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F336-AF04-4DE1-98AC-BF2452E176C0}">
      <dsp:nvSpPr>
        <dsp:cNvPr id="0" name=""/>
        <dsp:cNvSpPr/>
      </dsp:nvSpPr>
      <dsp:spPr>
        <a:xfrm>
          <a:off x="1148461" y="0"/>
          <a:ext cx="918716" cy="1454271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148461" y="0"/>
        <a:ext cx="918716" cy="1454271"/>
      </dsp:txXfrm>
    </dsp:sp>
    <dsp:sp modelId="{1B833BDE-CF5B-4BD0-AA2A-36F0312EF550}">
      <dsp:nvSpPr>
        <dsp:cNvPr id="0" name=""/>
        <dsp:cNvSpPr/>
      </dsp:nvSpPr>
      <dsp:spPr>
        <a:xfrm>
          <a:off x="629765" y="1454271"/>
          <a:ext cx="1956108" cy="1642128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 dirty="0" smtClean="0">
            <a:ln>
              <a:noFill/>
            </a:ln>
            <a:solidFill>
              <a:srgbClr val="002060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972084" y="1454271"/>
        <a:ext cx="1271470" cy="1642128"/>
      </dsp:txXfrm>
    </dsp:sp>
    <dsp:sp modelId="{7C0AB13C-EF2B-4D0E-94E0-1EF6EED774AB}">
      <dsp:nvSpPr>
        <dsp:cNvPr id="0" name=""/>
        <dsp:cNvSpPr/>
      </dsp:nvSpPr>
      <dsp:spPr>
        <a:xfrm>
          <a:off x="261124" y="3096399"/>
          <a:ext cx="2693390" cy="1167071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FF0000"/>
              </a:solidFill>
            </a:rPr>
            <a:t>Handreichungen</a:t>
          </a:r>
          <a:endParaRPr lang="de-DE" sz="2000" b="1" kern="1200" dirty="0">
            <a:ln>
              <a:noFill/>
            </a:ln>
            <a:solidFill>
              <a:srgbClr val="FF0000"/>
            </a:solidFill>
          </a:endParaRPr>
        </a:p>
      </dsp:txBody>
      <dsp:txXfrm>
        <a:off x="732468" y="3096399"/>
        <a:ext cx="1750703" cy="1167071"/>
      </dsp:txXfrm>
    </dsp:sp>
    <dsp:sp modelId="{95427C6E-C4EB-4FFE-BC1A-5213BCA9D371}">
      <dsp:nvSpPr>
        <dsp:cNvPr id="0" name=""/>
        <dsp:cNvSpPr/>
      </dsp:nvSpPr>
      <dsp:spPr>
        <a:xfrm>
          <a:off x="0" y="4263470"/>
          <a:ext cx="3215640" cy="826689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sp:txBody>
      <dsp:txXfrm>
        <a:off x="562736" y="4263470"/>
        <a:ext cx="2090166" cy="8266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F336-AF04-4DE1-98AC-BF2452E176C0}">
      <dsp:nvSpPr>
        <dsp:cNvPr id="0" name=""/>
        <dsp:cNvSpPr/>
      </dsp:nvSpPr>
      <dsp:spPr>
        <a:xfrm>
          <a:off x="1148461" y="0"/>
          <a:ext cx="918716" cy="1454271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148461" y="0"/>
        <a:ext cx="918716" cy="1454271"/>
      </dsp:txXfrm>
    </dsp:sp>
    <dsp:sp modelId="{1B833BDE-CF5B-4BD0-AA2A-36F0312EF550}">
      <dsp:nvSpPr>
        <dsp:cNvPr id="0" name=""/>
        <dsp:cNvSpPr/>
      </dsp:nvSpPr>
      <dsp:spPr>
        <a:xfrm>
          <a:off x="629765" y="1454271"/>
          <a:ext cx="1956108" cy="1642128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 dirty="0" smtClean="0">
            <a:ln>
              <a:noFill/>
            </a:ln>
            <a:solidFill>
              <a:srgbClr val="002060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972084" y="1454271"/>
        <a:ext cx="1271470" cy="1642128"/>
      </dsp:txXfrm>
    </dsp:sp>
    <dsp:sp modelId="{7C0AB13C-EF2B-4D0E-94E0-1EF6EED774AB}">
      <dsp:nvSpPr>
        <dsp:cNvPr id="0" name=""/>
        <dsp:cNvSpPr/>
      </dsp:nvSpPr>
      <dsp:spPr>
        <a:xfrm>
          <a:off x="261124" y="3096399"/>
          <a:ext cx="2693390" cy="1167071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732468" y="3096399"/>
        <a:ext cx="1750703" cy="1167071"/>
      </dsp:txXfrm>
    </dsp:sp>
    <dsp:sp modelId="{95427C6E-C4EB-4FFE-BC1A-5213BCA9D371}">
      <dsp:nvSpPr>
        <dsp:cNvPr id="0" name=""/>
        <dsp:cNvSpPr/>
      </dsp:nvSpPr>
      <dsp:spPr>
        <a:xfrm>
          <a:off x="0" y="4263470"/>
          <a:ext cx="3215640" cy="826689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FF0000"/>
              </a:solidFill>
            </a:rPr>
            <a:t>Technische Unterstützung</a:t>
          </a:r>
          <a:endParaRPr lang="de-DE" sz="2000" kern="1200" dirty="0" smtClean="0">
            <a:ln>
              <a:noFill/>
            </a:ln>
            <a:solidFill>
              <a:srgbClr val="FF0000"/>
            </a:solidFill>
          </a:endParaRPr>
        </a:p>
      </dsp:txBody>
      <dsp:txXfrm>
        <a:off x="562736" y="4263470"/>
        <a:ext cx="2090166" cy="8266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46438C-F191-4EFA-9B39-43B768211EBA}">
      <dsp:nvSpPr>
        <dsp:cNvPr id="0" name=""/>
        <dsp:cNvSpPr/>
      </dsp:nvSpPr>
      <dsp:spPr>
        <a:xfrm>
          <a:off x="341619" y="156"/>
          <a:ext cx="2522318" cy="133122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Verfahrens-dokumentation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341619" y="156"/>
        <a:ext cx="2522318" cy="1331227"/>
      </dsp:txXfrm>
    </dsp:sp>
    <dsp:sp modelId="{922B7837-9EC9-40A7-82CB-38401A6E4CD6}">
      <dsp:nvSpPr>
        <dsp:cNvPr id="0" name=""/>
        <dsp:cNvSpPr/>
      </dsp:nvSpPr>
      <dsp:spPr>
        <a:xfrm>
          <a:off x="3105030" y="239"/>
          <a:ext cx="2522318" cy="133122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proaktive Informationspflichten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3105030" y="239"/>
        <a:ext cx="2522318" cy="1331227"/>
      </dsp:txXfrm>
    </dsp:sp>
    <dsp:sp modelId="{18FC2CA4-7861-44AF-891F-B4C0F2AD2F24}">
      <dsp:nvSpPr>
        <dsp:cNvPr id="0" name=""/>
        <dsp:cNvSpPr/>
      </dsp:nvSpPr>
      <dsp:spPr>
        <a:xfrm>
          <a:off x="5911501" y="239"/>
          <a:ext cx="2522318" cy="133122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Betroffenenrechte (Auskunft (1 M), </a:t>
          </a:r>
          <a:br>
            <a:rPr lang="de-DE" sz="2400" kern="1200" dirty="0" smtClean="0">
              <a:solidFill>
                <a:srgbClr val="002060"/>
              </a:solidFill>
            </a:rPr>
          </a:br>
          <a:r>
            <a:rPr lang="de-DE" sz="2400" kern="1200" dirty="0" smtClean="0">
              <a:solidFill>
                <a:srgbClr val="002060"/>
              </a:solidFill>
            </a:rPr>
            <a:t>Löschung, …)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5911501" y="239"/>
        <a:ext cx="2522318" cy="1331227"/>
      </dsp:txXfrm>
    </dsp:sp>
    <dsp:sp modelId="{6562089B-C0F1-43F0-AADF-A3890CF6366F}">
      <dsp:nvSpPr>
        <dsp:cNvPr id="0" name=""/>
        <dsp:cNvSpPr/>
      </dsp:nvSpPr>
      <dsp:spPr>
        <a:xfrm>
          <a:off x="328336" y="1560880"/>
          <a:ext cx="2522318" cy="133122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Schwellwertanalyse und Folgenabschätzung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328336" y="1560880"/>
        <a:ext cx="2522318" cy="1331227"/>
      </dsp:txXfrm>
    </dsp:sp>
    <dsp:sp modelId="{8FF2853D-313D-4987-BF83-AE4147B559C5}">
      <dsp:nvSpPr>
        <dsp:cNvPr id="0" name=""/>
        <dsp:cNvSpPr/>
      </dsp:nvSpPr>
      <dsp:spPr>
        <a:xfrm>
          <a:off x="3119919" y="1560880"/>
          <a:ext cx="2522318" cy="133122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Technikgestaltung </a:t>
          </a:r>
          <a:br>
            <a:rPr lang="de-DE" sz="2400" kern="1200" dirty="0" smtClean="0">
              <a:solidFill>
                <a:srgbClr val="002060"/>
              </a:solidFill>
            </a:rPr>
          </a:br>
          <a:r>
            <a:rPr lang="de-DE" sz="2400" kern="1200" dirty="0" smtClean="0">
              <a:solidFill>
                <a:srgbClr val="002060"/>
              </a:solidFill>
            </a:rPr>
            <a:t>und Sicherheit (TOM)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3119919" y="1560880"/>
        <a:ext cx="2522318" cy="1331227"/>
      </dsp:txXfrm>
    </dsp:sp>
    <dsp:sp modelId="{A810E76E-8E10-418F-80E4-4B926A581154}">
      <dsp:nvSpPr>
        <dsp:cNvPr id="0" name=""/>
        <dsp:cNvSpPr/>
      </dsp:nvSpPr>
      <dsp:spPr>
        <a:xfrm>
          <a:off x="5898218" y="1533103"/>
          <a:ext cx="2522318" cy="133122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Meldung von DS-Verletzungen (72 h), Konsultation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5898218" y="1533103"/>
        <a:ext cx="2522318" cy="1331227"/>
      </dsp:txXfrm>
    </dsp:sp>
    <dsp:sp modelId="{1C84181B-B081-4D3C-A1A9-F9AA99C786E1}">
      <dsp:nvSpPr>
        <dsp:cNvPr id="0" name=""/>
        <dsp:cNvSpPr/>
      </dsp:nvSpPr>
      <dsp:spPr>
        <a:xfrm>
          <a:off x="313447" y="3121522"/>
          <a:ext cx="2522318" cy="133122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Rechtmäßigkeit (Einwilligungen, Verträge (AV), </a:t>
          </a:r>
          <a:br>
            <a:rPr lang="de-DE" sz="2400" kern="1200" dirty="0" smtClean="0">
              <a:solidFill>
                <a:srgbClr val="002060"/>
              </a:solidFill>
            </a:rPr>
          </a:br>
          <a:r>
            <a:rPr lang="de-DE" sz="2400" kern="1200" dirty="0" smtClean="0">
              <a:solidFill>
                <a:srgbClr val="002060"/>
              </a:solidFill>
            </a:rPr>
            <a:t>Ordnungen, …)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313447" y="3121522"/>
        <a:ext cx="2522318" cy="1331227"/>
      </dsp:txXfrm>
    </dsp:sp>
    <dsp:sp modelId="{C1A146B1-F56A-42BE-8D01-3C57EF62457E}">
      <dsp:nvSpPr>
        <dsp:cNvPr id="0" name=""/>
        <dsp:cNvSpPr/>
      </dsp:nvSpPr>
      <dsp:spPr>
        <a:xfrm>
          <a:off x="3119919" y="3121522"/>
          <a:ext cx="2522318" cy="133122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Sensibilisierung </a:t>
          </a:r>
          <a:br>
            <a:rPr lang="de-DE" sz="2400" kern="1200" dirty="0" smtClean="0">
              <a:solidFill>
                <a:srgbClr val="002060"/>
              </a:solidFill>
            </a:rPr>
          </a:br>
          <a:r>
            <a:rPr lang="de-DE" sz="2400" kern="1200" dirty="0" smtClean="0">
              <a:solidFill>
                <a:srgbClr val="002060"/>
              </a:solidFill>
            </a:rPr>
            <a:t>und </a:t>
          </a:r>
          <a:br>
            <a:rPr lang="de-DE" sz="2400" kern="1200" dirty="0" smtClean="0">
              <a:solidFill>
                <a:srgbClr val="002060"/>
              </a:solidFill>
            </a:rPr>
          </a:br>
          <a:r>
            <a:rPr lang="de-DE" sz="2400" kern="1200" dirty="0" smtClean="0">
              <a:solidFill>
                <a:srgbClr val="002060"/>
              </a:solidFill>
            </a:rPr>
            <a:t>Schulung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3119919" y="3121522"/>
        <a:ext cx="2522318" cy="1331227"/>
      </dsp:txXfrm>
    </dsp:sp>
    <dsp:sp modelId="{52FAE651-BD8C-4048-BD2C-34AB3E4DAD2C}">
      <dsp:nvSpPr>
        <dsp:cNvPr id="0" name=""/>
        <dsp:cNvSpPr/>
      </dsp:nvSpPr>
      <dsp:spPr>
        <a:xfrm>
          <a:off x="5898218" y="3120311"/>
          <a:ext cx="2522318" cy="133122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Rechenschaftspflicht, Nachweise erbringen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5898218" y="3120311"/>
        <a:ext cx="2522318" cy="1331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5622" cy="49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79" tIns="48290" rIns="96579" bIns="48290" numCol="1" anchor="t" anchorCtr="0" compatLnSpc="1">
            <a:prstTxWarp prst="textNoShape">
              <a:avLst/>
            </a:prstTxWarp>
          </a:bodyPr>
          <a:lstStyle>
            <a:lvl1pPr algn="l" defTabSz="965886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933" y="0"/>
            <a:ext cx="2985622" cy="49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79" tIns="48290" rIns="96579" bIns="48290" numCol="1" anchor="t" anchorCtr="0" compatLnSpc="1">
            <a:prstTxWarp prst="textNoShape">
              <a:avLst/>
            </a:prstTxWarp>
          </a:bodyPr>
          <a:lstStyle>
            <a:lvl1pPr algn="r" defTabSz="965886">
              <a:defRPr sz="1300"/>
            </a:lvl1pPr>
          </a:lstStyle>
          <a:p>
            <a:pPr>
              <a:defRPr/>
            </a:pPr>
            <a:fld id="{DFD29CF7-F08B-4F0D-8768-8E3CD9FA7EC0}" type="datetimeFigureOut">
              <a:rPr lang="de-DE"/>
              <a:pPr>
                <a:defRPr/>
              </a:pPr>
              <a:t>06.05.2019</a:t>
            </a:fld>
            <a:endParaRPr lang="de-DE" dirty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518722"/>
            <a:ext cx="2985622" cy="49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79" tIns="48290" rIns="96579" bIns="48290" numCol="1" anchor="b" anchorCtr="0" compatLnSpc="1">
            <a:prstTxWarp prst="textNoShape">
              <a:avLst/>
            </a:prstTxWarp>
          </a:bodyPr>
          <a:lstStyle>
            <a:lvl1pPr algn="l" defTabSz="965886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933" y="9518722"/>
            <a:ext cx="2985622" cy="49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79" tIns="48290" rIns="96579" bIns="48290" numCol="1" anchor="b" anchorCtr="0" compatLnSpc="1">
            <a:prstTxWarp prst="textNoShape">
              <a:avLst/>
            </a:prstTxWarp>
          </a:bodyPr>
          <a:lstStyle>
            <a:lvl1pPr algn="r" defTabSz="965886">
              <a:defRPr sz="1300"/>
            </a:lvl1pPr>
          </a:lstStyle>
          <a:p>
            <a:pPr>
              <a:defRPr/>
            </a:pPr>
            <a:fld id="{08AB0B08-4283-4ABC-AD4F-3D3C836592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0624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5622" cy="49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79" tIns="48290" rIns="96579" bIns="48290" numCol="1" anchor="t" anchorCtr="0" compatLnSpc="1">
            <a:prstTxWarp prst="textNoShape">
              <a:avLst/>
            </a:prstTxWarp>
          </a:bodyPr>
          <a:lstStyle>
            <a:lvl1pPr algn="l" defTabSz="965886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541" y="0"/>
            <a:ext cx="2985622" cy="49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79" tIns="48290" rIns="96579" bIns="48290" numCol="1" anchor="t" anchorCtr="0" compatLnSpc="1">
            <a:prstTxWarp prst="textNoShape">
              <a:avLst/>
            </a:prstTxWarp>
          </a:bodyPr>
          <a:lstStyle>
            <a:lvl1pPr algn="r" defTabSz="965886">
              <a:defRPr sz="1300"/>
            </a:lvl1pPr>
          </a:lstStyle>
          <a:p>
            <a:pPr>
              <a:defRPr/>
            </a:pPr>
            <a:fld id="{8D9FF38F-2C51-4E18-BCAA-AC12ACD119FA}" type="datetimeFigureOut">
              <a:rPr lang="de-DE"/>
              <a:pPr>
                <a:defRPr/>
              </a:pPr>
              <a:t>06.05.2019</a:t>
            </a:fld>
            <a:endParaRPr lang="de-DE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54063"/>
            <a:ext cx="5003800" cy="3754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6923" y="4759363"/>
            <a:ext cx="5054321" cy="450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79" tIns="48290" rIns="96579" bIns="48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520326"/>
            <a:ext cx="2985622" cy="49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79" tIns="48290" rIns="96579" bIns="48290" numCol="1" anchor="b" anchorCtr="0" compatLnSpc="1">
            <a:prstTxWarp prst="textNoShape">
              <a:avLst/>
            </a:prstTxWarp>
          </a:bodyPr>
          <a:lstStyle>
            <a:lvl1pPr algn="l" defTabSz="965886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541" y="9520326"/>
            <a:ext cx="2985622" cy="49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579" tIns="48290" rIns="96579" bIns="48290" numCol="1" anchor="b" anchorCtr="0" compatLnSpc="1">
            <a:prstTxWarp prst="textNoShape">
              <a:avLst/>
            </a:prstTxWarp>
          </a:bodyPr>
          <a:lstStyle>
            <a:lvl1pPr algn="r" defTabSz="965886">
              <a:defRPr sz="1300"/>
            </a:lvl1pPr>
          </a:lstStyle>
          <a:p>
            <a:pPr>
              <a:defRPr/>
            </a:pPr>
            <a:fld id="{3F46C065-CCCC-4ABE-882B-BEA56CA6A8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1749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>
              <a:latin typeface="Arial Narrow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7435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6741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743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61357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53611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7435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74602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743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04418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743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baseline="0" dirty="0" smtClean="0">
              <a:latin typeface="Arial Narrow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58928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85201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36934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41666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10098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3096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2253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6889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0268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1009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8881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408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1673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3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1444625"/>
            <a:ext cx="9144000" cy="45085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solidFill>
                <a:srgbClr val="0E1B44"/>
              </a:solidFill>
              <a:latin typeface="Times" pitchFamily="28" charset="0"/>
            </a:endParaRPr>
          </a:p>
        </p:txBody>
      </p:sp>
      <p:sp>
        <p:nvSpPr>
          <p:cNvPr id="14" name="Rectangle 45"/>
          <p:cNvSpPr>
            <a:spLocks noChangeArrowheads="1"/>
          </p:cNvSpPr>
          <p:nvPr userDrawn="1"/>
        </p:nvSpPr>
        <p:spPr bwMode="auto">
          <a:xfrm>
            <a:off x="779463" y="6545263"/>
            <a:ext cx="3930650" cy="161925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1510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63663" y="4095750"/>
            <a:ext cx="3449637" cy="1385888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21511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374775" y="2190750"/>
            <a:ext cx="3443288" cy="1385888"/>
          </a:xfrm>
        </p:spPr>
        <p:txBody>
          <a:bodyPr/>
          <a:lstStyle>
            <a:lvl1pPr>
              <a:defRPr sz="2400">
                <a:solidFill>
                  <a:srgbClr val="00254F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1" cy="38149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301087" cy="5202237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80200" y="644896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5576"/>
            <a:ext cx="7956000" cy="381600"/>
          </a:xfrm>
        </p:spPr>
        <p:txBody>
          <a:bodyPr anchor="t"/>
          <a:lstStyle>
            <a:lvl1pPr algn="l">
              <a:defRPr sz="2000" b="1" cap="none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9227" y="1349829"/>
            <a:ext cx="7715485" cy="4717142"/>
          </a:xfrm>
        </p:spPr>
        <p:txBody>
          <a:bodyPr anchor="t" anchorCtr="0"/>
          <a:lstStyle>
            <a:lvl1pPr marL="0" indent="0">
              <a:buNone/>
              <a:defRPr sz="2000" b="0">
                <a:latin typeface="+mn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1AC8C-17DC-4231-B86D-72059771478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2486" y="1335088"/>
            <a:ext cx="4043313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5088"/>
            <a:ext cx="4114800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5CF4D-681B-4343-9B58-5BB99B27A8A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14D0D-530C-4024-96E9-EC56DD23271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0190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FD49-A068-4CAF-82C3-9DD7376E77D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AE5FB-CF0A-4B67-8D9D-DA449415774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440493"/>
            <a:ext cx="5111750" cy="46856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53020"/>
            <a:ext cx="3008313" cy="46731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EA9DF-73B6-457E-B3DB-22E4C8CC8E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1970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365337"/>
            <a:ext cx="5486400" cy="385801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836F2-82C4-4E9A-A861-986DD321A21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0" y="722313"/>
            <a:ext cx="9144000" cy="4191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0" y="6715125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779463" y="630238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779463" y="6621463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1340" y="1335088"/>
            <a:ext cx="8291660" cy="520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56000" y="751642"/>
            <a:ext cx="7948861" cy="389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80200" y="644896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2" name="Picture 25" descr="Unbenannt-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835025"/>
            <a:ext cx="223838" cy="21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 userDrawn="1"/>
        </p:nvPicPr>
        <p:blipFill>
          <a:blip r:embed="rId12" cstate="print">
            <a:clrChange>
              <a:clrFrom>
                <a:srgbClr val="C6C6C6"/>
              </a:clrFrom>
              <a:clrTo>
                <a:srgbClr val="C6C6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049" y="43619"/>
            <a:ext cx="2092326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254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3"/>
        </a:buBlip>
        <a:defRPr sz="2400">
          <a:solidFill>
            <a:srgbClr val="0025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4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3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3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3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795" y="2419350"/>
            <a:ext cx="3654044" cy="360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9"/>
          <p:cNvSpPr>
            <a:spLocks noGrp="1" noChangeArrowheads="1"/>
          </p:cNvSpPr>
          <p:nvPr>
            <p:ph type="ctrTitle"/>
          </p:nvPr>
        </p:nvSpPr>
        <p:spPr>
          <a:xfrm>
            <a:off x="383823" y="1975009"/>
            <a:ext cx="4888088" cy="1987390"/>
          </a:xfrm>
        </p:spPr>
        <p:txBody>
          <a:bodyPr/>
          <a:lstStyle/>
          <a:p>
            <a:pPr algn="ctr" eaLnBrk="1" hangingPunct="1"/>
            <a:r>
              <a:rPr lang="de-DE" dirty="0"/>
              <a:t>Ein Jahr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EU-Datenschutzgrundverordnung </a:t>
            </a:r>
            <a:r>
              <a:rPr lang="de-DE" dirty="0"/>
              <a:t>− </a:t>
            </a:r>
            <a:br>
              <a:rPr lang="de-DE" dirty="0"/>
            </a:br>
            <a:r>
              <a:rPr lang="de-DE" dirty="0"/>
              <a:t>Herausforderungen und Erfahrungen im Datenschutzmanagement</a:t>
            </a:r>
            <a:endParaRPr lang="de-DE" dirty="0" smtClean="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530578" y="4199467"/>
            <a:ext cx="4527824" cy="2318291"/>
          </a:xfrm>
        </p:spPr>
        <p:txBody>
          <a:bodyPr/>
          <a:lstStyle/>
          <a:p>
            <a:pPr algn="ctr"/>
            <a:r>
              <a:rPr lang="de-DE" b="1" dirty="0"/>
              <a:t>14. Tagung der DFN-Nutzergruppe Hochschulverwaltung</a:t>
            </a:r>
          </a:p>
          <a:p>
            <a:pPr algn="ctr" eaLnBrk="1" hangingPunct="1"/>
            <a:r>
              <a:rPr lang="de-DE" dirty="0" smtClean="0"/>
              <a:t>7. Mai 2019</a:t>
            </a:r>
            <a:endParaRPr lang="de-DE" dirty="0"/>
          </a:p>
          <a:p>
            <a:pPr algn="ctr">
              <a:spcBef>
                <a:spcPts val="600"/>
              </a:spcBef>
            </a:pPr>
            <a:r>
              <a:rPr lang="de-DE" dirty="0"/>
              <a:t>Prof. Dr. Gudrun Oevel </a:t>
            </a:r>
            <a:r>
              <a:rPr lang="de-DE" dirty="0" smtClean="0"/>
              <a:t>(CIO)</a:t>
            </a:r>
            <a:br>
              <a:rPr lang="de-DE" dirty="0" smtClean="0"/>
            </a:br>
            <a:r>
              <a:rPr lang="de-DE" dirty="0" smtClean="0"/>
              <a:t>Andreas </a:t>
            </a:r>
            <a:r>
              <a:rPr lang="de-DE" dirty="0"/>
              <a:t>Brennecke (</a:t>
            </a:r>
            <a:r>
              <a:rPr lang="de-DE" dirty="0" smtClean="0"/>
              <a:t>Datenschutzbeauftragter)</a:t>
            </a:r>
          </a:p>
          <a:p>
            <a:pPr algn="ctr">
              <a:spcBef>
                <a:spcPts val="600"/>
              </a:spcBef>
            </a:pPr>
            <a:r>
              <a:rPr lang="de-DE" dirty="0" smtClean="0"/>
              <a:t>Universität Paderborn</a:t>
            </a:r>
            <a:endParaRPr lang="de-DE" dirty="0"/>
          </a:p>
        </p:txBody>
      </p:sp>
      <p:sp>
        <p:nvSpPr>
          <p:cNvPr id="9" name="Rectangle 41"/>
          <p:cNvSpPr>
            <a:spLocks noChangeArrowheads="1"/>
          </p:cNvSpPr>
          <p:nvPr/>
        </p:nvSpPr>
        <p:spPr bwMode="auto">
          <a:xfrm>
            <a:off x="779463" y="1282700"/>
            <a:ext cx="3930650" cy="161925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C6C6C6"/>
              </a:clrFrom>
              <a:clrTo>
                <a:srgbClr val="C6C6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8307" y="242716"/>
            <a:ext cx="3901805" cy="102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Komponenten eines DSMS: Datenschutzleitlinie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3346101" y="1335088"/>
            <a:ext cx="5416899" cy="5202237"/>
          </a:xfrm>
        </p:spPr>
        <p:txBody>
          <a:bodyPr/>
          <a:lstStyle/>
          <a:p>
            <a:r>
              <a:rPr lang="de-DE" dirty="0" smtClean="0"/>
              <a:t>Selbstverständnis </a:t>
            </a:r>
            <a:r>
              <a:rPr lang="de-DE" dirty="0"/>
              <a:t>einer Organisation</a:t>
            </a:r>
          </a:p>
          <a:p>
            <a:r>
              <a:rPr lang="de-DE" dirty="0"/>
              <a:t>Ziele des </a:t>
            </a:r>
            <a:r>
              <a:rPr lang="de-DE" dirty="0" smtClean="0"/>
              <a:t>DSMS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(„Einhaltung der DSGVO“)</a:t>
            </a:r>
            <a:endParaRPr lang="de-DE" dirty="0"/>
          </a:p>
          <a:p>
            <a:r>
              <a:rPr lang="de-DE" dirty="0"/>
              <a:t>Orientierungshilfe für Entscheidungen</a:t>
            </a:r>
          </a:p>
          <a:p>
            <a:r>
              <a:rPr lang="de-DE" dirty="0"/>
              <a:t>Verantwortlichkeiten und Aufgaben auf einer oberen </a:t>
            </a:r>
            <a:r>
              <a:rPr lang="de-DE" dirty="0" smtClean="0"/>
              <a:t>Ebene</a:t>
            </a:r>
          </a:p>
          <a:p>
            <a:endParaRPr lang="de-DE" dirty="0" smtClean="0"/>
          </a:p>
          <a:p>
            <a:pPr marL="365125" indent="-365125">
              <a:buNone/>
            </a:pPr>
            <a:r>
              <a:rPr lang="de-DE" dirty="0" smtClean="0">
                <a:sym typeface="Wingdings"/>
              </a:rPr>
              <a:t>	Die Leitlinie muss von der Hochschulleitung als Verantwortliche verabschiedet und getragen werden. Damit übernimmt die </a:t>
            </a:r>
            <a:r>
              <a:rPr lang="de-DE" dirty="0">
                <a:sym typeface="Wingdings"/>
              </a:rPr>
              <a:t>Hochschulleitung </a:t>
            </a:r>
            <a:r>
              <a:rPr lang="de-DE" dirty="0" smtClean="0">
                <a:sym typeface="Wingdings"/>
              </a:rPr>
              <a:t>auch die Verantwortung für das DSMS.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8" name="Foliennummernplatzhalter 2"/>
          <p:cNvSpPr txBox="1">
            <a:spLocks/>
          </p:cNvSpPr>
          <p:nvPr/>
        </p:nvSpPr>
        <p:spPr bwMode="auto">
          <a:xfrm>
            <a:off x="7072050" y="639961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10</a:t>
            </a:fld>
            <a:endParaRPr lang="de-DE" dirty="0">
              <a:solidFill>
                <a:srgbClr val="002060"/>
              </a:solidFill>
            </a:endParaRPr>
          </a:p>
        </p:txBody>
      </p:sp>
      <p:graphicFrame>
        <p:nvGraphicFramePr>
          <p:cNvPr id="11" name="Inhaltsplatzhalt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7350764"/>
              </p:ext>
            </p:extLst>
          </p:nvPr>
        </p:nvGraphicFramePr>
        <p:xfrm>
          <a:off x="-15240" y="1309453"/>
          <a:ext cx="3215640" cy="509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0220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Entwurf einer „Musterleitlinie“ und Anpassung an die beteiligten Hochschulen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C8FD49-A068-4CAF-82C3-9DD7376E77D5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3479"/>
            <a:ext cx="6439440" cy="541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367" y="2358059"/>
            <a:ext cx="5842635" cy="5403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463" y="3590625"/>
            <a:ext cx="6446837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36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999" y="748773"/>
            <a:ext cx="8257371" cy="381600"/>
          </a:xfrm>
        </p:spPr>
        <p:txBody>
          <a:bodyPr/>
          <a:lstStyle/>
          <a:p>
            <a:r>
              <a:rPr lang="de-DE" dirty="0">
                <a:solidFill>
                  <a:srgbClr val="002060"/>
                </a:solidFill>
              </a:rPr>
              <a:t>Komponenten eines DSMS: Organisation </a:t>
            </a:r>
            <a:r>
              <a:rPr lang="de-DE" dirty="0" smtClean="0">
                <a:solidFill>
                  <a:srgbClr val="002060"/>
                </a:solidFill>
              </a:rPr>
              <a:t>und Verantwortlichkeiten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3346101" y="1335088"/>
            <a:ext cx="5416899" cy="5202237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Verantwortlich für die Einhaltung der </a:t>
            </a:r>
            <a:r>
              <a:rPr lang="de-DE" dirty="0" smtClean="0"/>
              <a:t>DSGVO </a:t>
            </a:r>
            <a:r>
              <a:rPr lang="de-DE" dirty="0"/>
              <a:t>ist, wer über die Zwecke und die Mittel der Verarbeitung personenbezogener Daten entscheidet</a:t>
            </a:r>
            <a:r>
              <a:rPr lang="de-DE" dirty="0" smtClean="0"/>
              <a:t>! </a:t>
            </a:r>
            <a:r>
              <a:rPr lang="de-DE" sz="2000" dirty="0" smtClean="0"/>
              <a:t>(Art. 4 lit. 7)</a:t>
            </a:r>
            <a:endParaRPr lang="de-DE" dirty="0"/>
          </a:p>
          <a:p>
            <a:r>
              <a:rPr lang="de-DE" dirty="0"/>
              <a:t>Gesamtverantwortung obliegt der Leitung</a:t>
            </a:r>
          </a:p>
          <a:p>
            <a:r>
              <a:rPr lang="de-DE" dirty="0"/>
              <a:t>Delegation von Verantwortung zusammen mit den Aufgaben</a:t>
            </a:r>
          </a:p>
          <a:p>
            <a:r>
              <a:rPr lang="de-DE" dirty="0"/>
              <a:t>Bereiche, die </a:t>
            </a:r>
            <a:br>
              <a:rPr lang="de-DE" dirty="0"/>
            </a:br>
            <a:r>
              <a:rPr lang="de-DE" dirty="0" smtClean="0"/>
              <a:t>eigenverantwortlich </a:t>
            </a:r>
            <a:br>
              <a:rPr lang="de-DE" dirty="0" smtClean="0"/>
            </a:br>
            <a:r>
              <a:rPr lang="de-DE" dirty="0" smtClean="0"/>
              <a:t>personenbezogene </a:t>
            </a:r>
            <a:r>
              <a:rPr lang="de-DE" dirty="0"/>
              <a:t>Daten verarbeiten, benötigen dazu datenschutzrechtliches Know-how. </a:t>
            </a:r>
          </a:p>
        </p:txBody>
      </p:sp>
      <p:sp>
        <p:nvSpPr>
          <p:cNvPr id="8" name="Foliennummernplatzhalter 2"/>
          <p:cNvSpPr txBox="1">
            <a:spLocks/>
          </p:cNvSpPr>
          <p:nvPr/>
        </p:nvSpPr>
        <p:spPr bwMode="auto">
          <a:xfrm>
            <a:off x="7118350" y="6326548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12</a:t>
            </a:fld>
            <a:endParaRPr lang="de-DE" dirty="0">
              <a:solidFill>
                <a:srgbClr val="002060"/>
              </a:solidFill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6628180" y="3810674"/>
            <a:ext cx="1631520" cy="968404"/>
            <a:chOff x="5346668" y="1006998"/>
            <a:chExt cx="2204005" cy="1309868"/>
          </a:xfrm>
        </p:grpSpPr>
        <p:sp>
          <p:nvSpPr>
            <p:cNvPr id="11" name="Rechteck 10"/>
            <p:cNvSpPr/>
            <p:nvPr/>
          </p:nvSpPr>
          <p:spPr bwMode="auto">
            <a:xfrm>
              <a:off x="6374818" y="1006998"/>
              <a:ext cx="601883" cy="219919"/>
            </a:xfrm>
            <a:prstGeom prst="rect">
              <a:avLst/>
            </a:prstGeom>
            <a:solidFill>
              <a:srgbClr val="A5A5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grpSp>
          <p:nvGrpSpPr>
            <p:cNvPr id="12" name="Gruppieren 11"/>
            <p:cNvGrpSpPr/>
            <p:nvPr/>
          </p:nvGrpSpPr>
          <p:grpSpPr>
            <a:xfrm>
              <a:off x="5800846" y="1551972"/>
              <a:ext cx="1749827" cy="219919"/>
              <a:chOff x="6900440" y="3034496"/>
              <a:chExt cx="1749827" cy="219919"/>
            </a:xfrm>
          </p:grpSpPr>
          <p:sp>
            <p:nvSpPr>
              <p:cNvPr id="20" name="Rechteck 19"/>
              <p:cNvSpPr/>
              <p:nvPr/>
            </p:nvSpPr>
            <p:spPr bwMode="auto">
              <a:xfrm>
                <a:off x="6900440" y="3034496"/>
                <a:ext cx="601883" cy="219919"/>
              </a:xfrm>
              <a:prstGeom prst="rect">
                <a:avLst/>
              </a:prstGeom>
              <a:solidFill>
                <a:srgbClr val="A5A5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 Narrow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1" name="Rechteck 20"/>
              <p:cNvSpPr/>
              <p:nvPr/>
            </p:nvSpPr>
            <p:spPr bwMode="auto">
              <a:xfrm>
                <a:off x="8048384" y="3034496"/>
                <a:ext cx="601883" cy="219919"/>
              </a:xfrm>
              <a:prstGeom prst="rect">
                <a:avLst/>
              </a:prstGeom>
              <a:solidFill>
                <a:srgbClr val="A5A5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 Narrow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grpSp>
          <p:nvGrpSpPr>
            <p:cNvPr id="13" name="Gruppieren 12"/>
            <p:cNvGrpSpPr/>
            <p:nvPr/>
          </p:nvGrpSpPr>
          <p:grpSpPr>
            <a:xfrm>
              <a:off x="5346668" y="2096947"/>
              <a:ext cx="1516283" cy="219919"/>
              <a:chOff x="6379580" y="3566931"/>
              <a:chExt cx="1516283" cy="219919"/>
            </a:xfrm>
          </p:grpSpPr>
          <p:sp>
            <p:nvSpPr>
              <p:cNvPr id="18" name="Rechteck 17"/>
              <p:cNvSpPr/>
              <p:nvPr/>
            </p:nvSpPr>
            <p:spPr bwMode="auto">
              <a:xfrm>
                <a:off x="6379580" y="3566931"/>
                <a:ext cx="601883" cy="219919"/>
              </a:xfrm>
              <a:prstGeom prst="rect">
                <a:avLst/>
              </a:prstGeom>
              <a:solidFill>
                <a:srgbClr val="A5A5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 Narrow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9" name="Rechteck 18"/>
              <p:cNvSpPr/>
              <p:nvPr/>
            </p:nvSpPr>
            <p:spPr bwMode="auto">
              <a:xfrm>
                <a:off x="7293980" y="3566931"/>
                <a:ext cx="601883" cy="219919"/>
              </a:xfrm>
              <a:prstGeom prst="rect">
                <a:avLst/>
              </a:prstGeom>
              <a:solidFill>
                <a:srgbClr val="A5A5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 Narrow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cxnSp>
          <p:nvCxnSpPr>
            <p:cNvPr id="14" name="Gewinkelte Verbindung 13"/>
            <p:cNvCxnSpPr>
              <a:stCxn id="11" idx="2"/>
              <a:endCxn id="20" idx="0"/>
            </p:cNvCxnSpPr>
            <p:nvPr/>
          </p:nvCxnSpPr>
          <p:spPr bwMode="auto">
            <a:xfrm rot="5400000">
              <a:off x="6226247" y="1102458"/>
              <a:ext cx="325055" cy="573972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Gewinkelte Verbindung 14"/>
            <p:cNvCxnSpPr>
              <a:stCxn id="11" idx="2"/>
              <a:endCxn id="21" idx="0"/>
            </p:cNvCxnSpPr>
            <p:nvPr/>
          </p:nvCxnSpPr>
          <p:spPr bwMode="auto">
            <a:xfrm rot="16200000" flipH="1">
              <a:off x="6800219" y="1102458"/>
              <a:ext cx="325055" cy="573972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Gewinkelte Verbindung 15"/>
            <p:cNvCxnSpPr>
              <a:stCxn id="20" idx="2"/>
              <a:endCxn id="18" idx="0"/>
            </p:cNvCxnSpPr>
            <p:nvPr/>
          </p:nvCxnSpPr>
          <p:spPr bwMode="auto">
            <a:xfrm rot="5400000">
              <a:off x="5712171" y="1707330"/>
              <a:ext cx="325056" cy="454178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Gewinkelte Verbindung 16"/>
            <p:cNvCxnSpPr>
              <a:stCxn id="20" idx="2"/>
              <a:endCxn id="19" idx="0"/>
            </p:cNvCxnSpPr>
            <p:nvPr/>
          </p:nvCxnSpPr>
          <p:spPr bwMode="auto">
            <a:xfrm rot="16200000" flipH="1">
              <a:off x="6169371" y="1704308"/>
              <a:ext cx="325056" cy="460222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aphicFrame>
        <p:nvGraphicFramePr>
          <p:cNvPr id="26" name="Inhaltsplatzhalt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5529496"/>
              </p:ext>
            </p:extLst>
          </p:nvPr>
        </p:nvGraphicFramePr>
        <p:xfrm>
          <a:off x="-15240" y="1309453"/>
          <a:ext cx="3215640" cy="509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003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56000" y="748773"/>
            <a:ext cx="8225954" cy="381492"/>
          </a:xfrm>
        </p:spPr>
        <p:txBody>
          <a:bodyPr/>
          <a:lstStyle/>
          <a:p>
            <a:r>
              <a:rPr lang="de-DE" dirty="0" smtClean="0"/>
              <a:t>Entwurf Datenschutzkonzept: darin werden u.a. Verantwortlichkeiten festgelegt.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200" dirty="0" smtClean="0"/>
              <a:t>„Die </a:t>
            </a:r>
            <a:r>
              <a:rPr lang="de-DE" sz="2200" dirty="0"/>
              <a:t>Hochschule </a:t>
            </a:r>
            <a:r>
              <a:rPr lang="de-DE" sz="2200" dirty="0" smtClean="0"/>
              <a:t>kann </a:t>
            </a:r>
            <a:r>
              <a:rPr lang="de-DE" sz="2200" dirty="0"/>
              <a:t>die Umsetzung verarbeitungsbezogener Anforderungen nur </a:t>
            </a:r>
            <a:r>
              <a:rPr lang="de-DE" sz="2200" dirty="0" smtClean="0"/>
              <a:t>gewährleisten</a:t>
            </a:r>
            <a:r>
              <a:rPr lang="de-DE" sz="2200" dirty="0"/>
              <a:t>, wenn die diesbezüglichen Verantwortlichkeiten geklärt sind</a:t>
            </a:r>
            <a:r>
              <a:rPr lang="de-DE" sz="2200" dirty="0" smtClean="0"/>
              <a:t>.“</a:t>
            </a:r>
          </a:p>
          <a:p>
            <a:pPr marL="0" indent="0">
              <a:buNone/>
            </a:pPr>
            <a:r>
              <a:rPr lang="de-DE" dirty="0" smtClean="0"/>
              <a:t>Rollen:</a:t>
            </a:r>
          </a:p>
          <a:p>
            <a:r>
              <a:rPr lang="de-DE" sz="2000" dirty="0"/>
              <a:t>Hochschulleitung</a:t>
            </a:r>
          </a:p>
          <a:p>
            <a:r>
              <a:rPr lang="de-DE" sz="2000" dirty="0"/>
              <a:t>Fachlich Verantwortliche</a:t>
            </a:r>
          </a:p>
          <a:p>
            <a:r>
              <a:rPr lang="de-DE" sz="2000" dirty="0"/>
              <a:t>Beschäftigte</a:t>
            </a:r>
          </a:p>
          <a:p>
            <a:r>
              <a:rPr lang="de-DE" sz="2000" dirty="0"/>
              <a:t>Behördlicher </a:t>
            </a:r>
            <a:br>
              <a:rPr lang="de-DE" sz="2000" dirty="0"/>
            </a:br>
            <a:r>
              <a:rPr lang="de-DE" sz="2000" dirty="0"/>
              <a:t>Datenschutzbeauftragter</a:t>
            </a:r>
          </a:p>
          <a:p>
            <a:r>
              <a:rPr lang="de-DE" sz="2000" dirty="0"/>
              <a:t>Informationssicherheits-</a:t>
            </a:r>
            <a:br>
              <a:rPr lang="de-DE" sz="2000" dirty="0"/>
            </a:br>
            <a:r>
              <a:rPr lang="de-DE" sz="2000" dirty="0"/>
              <a:t>beauftragter</a:t>
            </a:r>
          </a:p>
          <a:p>
            <a:r>
              <a:rPr lang="de-DE" sz="2000" dirty="0" smtClean="0"/>
              <a:t>Stabsstelle Datenschutz</a:t>
            </a:r>
            <a:endParaRPr lang="de-DE" sz="2000" dirty="0"/>
          </a:p>
          <a:p>
            <a:r>
              <a:rPr lang="de-DE" sz="2000" dirty="0" smtClean="0"/>
              <a:t>Datenschutz- und</a:t>
            </a:r>
            <a:br>
              <a:rPr lang="de-DE" sz="2000" dirty="0" smtClean="0"/>
            </a:br>
            <a:r>
              <a:rPr lang="de-DE" sz="2000" dirty="0" smtClean="0"/>
              <a:t>Informationssicherheits-</a:t>
            </a:r>
            <a:br>
              <a:rPr lang="de-DE" sz="2000" dirty="0" smtClean="0"/>
            </a:br>
            <a:r>
              <a:rPr lang="de-DE" sz="2000" dirty="0" smtClean="0"/>
              <a:t>Koordinatoren</a:t>
            </a:r>
            <a:endParaRPr lang="de-DE" sz="2000" dirty="0"/>
          </a:p>
          <a:p>
            <a:endParaRPr lang="de-DE" sz="20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2C8FD49-A068-4CAF-82C3-9DD7376E77D5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30" y="2199191"/>
            <a:ext cx="5948366" cy="465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737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Datenschutz und die Umsetzung der DSGVO erfordern  Ressourcen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200" dirty="0" smtClean="0"/>
              <a:t>„Durch </a:t>
            </a:r>
            <a:r>
              <a:rPr lang="de-DE" sz="2200" dirty="0"/>
              <a:t>die Einführung der Datenschutz-Folgenabschätzung sowie die gegenüber </a:t>
            </a:r>
            <a:r>
              <a:rPr lang="de-DE" sz="2200" dirty="0" smtClean="0"/>
              <a:t>der bisherigen </a:t>
            </a:r>
            <a:r>
              <a:rPr lang="de-DE" sz="2200" dirty="0"/>
              <a:t>Rechtslage erweiterten Pflichten des Verantwortlichen gegenüber </a:t>
            </a:r>
            <a:r>
              <a:rPr lang="de-DE" sz="2200" dirty="0" smtClean="0"/>
              <a:t>dem </a:t>
            </a:r>
            <a:r>
              <a:rPr lang="de-DE" sz="2200" dirty="0"/>
              <a:t>Betroffenen werden in der Verwaltung voraussichtlich höhere Kosten </a:t>
            </a:r>
            <a:r>
              <a:rPr lang="de-DE" sz="2200" dirty="0" smtClean="0"/>
              <a:t>entstehen.“</a:t>
            </a:r>
          </a:p>
          <a:p>
            <a:pPr marL="0" indent="0" algn="r">
              <a:buNone/>
            </a:pPr>
            <a:r>
              <a:rPr lang="de-DE" sz="1600" dirty="0" smtClean="0"/>
              <a:t>NRWDSAnpUG-EU </a:t>
            </a:r>
            <a:r>
              <a:rPr lang="de-DE" sz="1600" dirty="0"/>
              <a:t>mit Begründung </a:t>
            </a:r>
            <a:r>
              <a:rPr lang="de-DE" sz="1600" dirty="0" smtClean="0"/>
              <a:t>VERBÄNDEANHÖRUNG (D</a:t>
            </a:r>
            <a:r>
              <a:rPr lang="de-DE" sz="1600" dirty="0"/>
              <a:t>, Seite </a:t>
            </a:r>
            <a:r>
              <a:rPr lang="de-DE" sz="1600" dirty="0" smtClean="0"/>
              <a:t>3)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 marL="0" indent="0" algn="r">
              <a:buNone/>
            </a:pPr>
            <a:endParaRPr lang="de-DE" dirty="0"/>
          </a:p>
          <a:p>
            <a:pPr marL="0" indent="0" algn="r">
              <a:buNone/>
            </a:pPr>
            <a:r>
              <a:rPr lang="de-DE" sz="1600" dirty="0" smtClean="0"/>
              <a:t>Uwe Hofmann, Hagen: Musterhochschule auf Basis einer Diskussion unter DSBs der NRW-Hochschulen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118350" y="6313500"/>
            <a:ext cx="2025650" cy="392112"/>
          </a:xfrm>
        </p:spPr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646029"/>
              </p:ext>
            </p:extLst>
          </p:nvPr>
        </p:nvGraphicFramePr>
        <p:xfrm>
          <a:off x="595952" y="3316406"/>
          <a:ext cx="8043080" cy="2734961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378053"/>
                <a:gridCol w="1665027"/>
              </a:tblGrid>
              <a:tr h="466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>
                          <a:solidFill>
                            <a:srgbClr val="002060"/>
                          </a:solidFill>
                        </a:rPr>
                        <a:t>Abschätzung der erforderlichen Ressourcen</a:t>
                      </a:r>
                      <a:endParaRPr lang="de-DE" sz="16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8129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DSB und Stellvertretung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2 P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8129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Datenschutz-Koordinatoren (Dezernate,</a:t>
                      </a:r>
                      <a:r>
                        <a:rPr lang="de-DE" baseline="0" dirty="0" smtClean="0">
                          <a:solidFill>
                            <a:srgbClr val="002060"/>
                          </a:solidFill>
                        </a:rPr>
                        <a:t> Fachbereiche, Einrichtungen)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12-18 P à 25%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8129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Einführung DSMS (Beratung, Unterstützung, Sensibilisierung) 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~ 20.000 €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8129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Dokumentationssystem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5.000 − 10.000 €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8129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Schulungen, Literatur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8.000 − 17.000 €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81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Bewusstseinsbildung, Informationsmaterial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2.000 − 5.000</a:t>
                      </a:r>
                      <a:r>
                        <a:rPr lang="de-DE" baseline="0" dirty="0" smtClean="0">
                          <a:solidFill>
                            <a:srgbClr val="002060"/>
                          </a:solidFill>
                        </a:rPr>
                        <a:t> €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414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2060"/>
                </a:solidFill>
              </a:rPr>
              <a:t>Komponenten eines DSMS: </a:t>
            </a:r>
            <a:r>
              <a:rPr lang="de-DE" dirty="0" smtClean="0">
                <a:solidFill>
                  <a:srgbClr val="002060"/>
                </a:solidFill>
              </a:rPr>
              <a:t>Prozesse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3346101" y="1335088"/>
            <a:ext cx="5416899" cy="5202237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Die Umsetzung der datenschutzrechtlichen Vorgaben muss durch geeignete Prozesse </a:t>
            </a:r>
            <a:r>
              <a:rPr lang="de-DE" dirty="0" smtClean="0"/>
              <a:t>gelenkt werden:</a:t>
            </a:r>
            <a:endParaRPr lang="de-DE" dirty="0"/>
          </a:p>
          <a:p>
            <a:pPr lvl="1"/>
            <a:r>
              <a:rPr lang="de-DE" dirty="0" smtClean="0"/>
              <a:t>Verzeichnis </a:t>
            </a:r>
            <a:r>
              <a:rPr lang="de-DE" dirty="0"/>
              <a:t>der Verarbeitungstätigkeiten führen</a:t>
            </a:r>
          </a:p>
          <a:p>
            <a:pPr lvl="1"/>
            <a:r>
              <a:rPr lang="de-DE" dirty="0" smtClean="0"/>
              <a:t>Ggf. Einwilligungserklärung einholen</a:t>
            </a:r>
            <a:endParaRPr lang="de-DE" dirty="0"/>
          </a:p>
          <a:p>
            <a:pPr lvl="1"/>
            <a:r>
              <a:rPr lang="de-DE" dirty="0"/>
              <a:t>Risiken der Verarbeitung prüfen (DSFA) </a:t>
            </a:r>
          </a:p>
          <a:p>
            <a:pPr lvl="1"/>
            <a:r>
              <a:rPr lang="de-DE" dirty="0"/>
              <a:t>Maßnahmen treffen (TOMs)</a:t>
            </a:r>
          </a:p>
          <a:p>
            <a:pPr lvl="1"/>
            <a:r>
              <a:rPr lang="de-DE" dirty="0" smtClean="0"/>
              <a:t>AV-Verträge </a:t>
            </a:r>
            <a:r>
              <a:rPr lang="de-DE" dirty="0"/>
              <a:t>schließen </a:t>
            </a:r>
            <a:r>
              <a:rPr lang="de-DE" dirty="0" smtClean="0"/>
              <a:t>(ggf. Beschaffungsprozesse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Datenschutzpannen melden (72h)</a:t>
            </a:r>
          </a:p>
          <a:p>
            <a:pPr lvl="1"/>
            <a:r>
              <a:rPr lang="de-DE" dirty="0" smtClean="0"/>
              <a:t>Auskunft geben (1 Monat)</a:t>
            </a:r>
            <a:endParaRPr lang="de-DE" dirty="0"/>
          </a:p>
          <a:p>
            <a:pPr lvl="1"/>
            <a:r>
              <a:rPr lang="de-DE" dirty="0" smtClean="0"/>
              <a:t>Beschäftigte </a:t>
            </a:r>
            <a:r>
              <a:rPr lang="de-DE" dirty="0"/>
              <a:t>schulen</a:t>
            </a:r>
          </a:p>
          <a:p>
            <a:pPr lvl="1"/>
            <a:r>
              <a:rPr lang="de-DE" dirty="0" smtClean="0"/>
              <a:t>Einhaltung DSGVO </a:t>
            </a:r>
            <a:br>
              <a:rPr lang="de-DE" dirty="0" smtClean="0"/>
            </a:br>
            <a:r>
              <a:rPr lang="de-DE" dirty="0" smtClean="0"/>
              <a:t>überwachen (DSB)</a:t>
            </a:r>
            <a:endParaRPr lang="de-DE" dirty="0"/>
          </a:p>
          <a:p>
            <a:endParaRPr lang="de-DE" dirty="0"/>
          </a:p>
        </p:txBody>
      </p:sp>
      <p:sp>
        <p:nvSpPr>
          <p:cNvPr id="8" name="Foliennummernplatzhalter 2"/>
          <p:cNvSpPr txBox="1">
            <a:spLocks/>
          </p:cNvSpPr>
          <p:nvPr/>
        </p:nvSpPr>
        <p:spPr bwMode="auto">
          <a:xfrm>
            <a:off x="7108665" y="6373422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15</a:t>
            </a:fld>
            <a:endParaRPr lang="de-DE" dirty="0">
              <a:solidFill>
                <a:srgbClr val="002060"/>
              </a:solidFill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7072050" y="4541520"/>
            <a:ext cx="1873830" cy="1858093"/>
            <a:chOff x="1100570" y="3028950"/>
            <a:chExt cx="1785505" cy="1863684"/>
          </a:xfrm>
        </p:grpSpPr>
        <p:sp>
          <p:nvSpPr>
            <p:cNvPr id="11" name="Flussdiagramm: Verzweigung 10"/>
            <p:cNvSpPr/>
            <p:nvPr/>
          </p:nvSpPr>
          <p:spPr bwMode="auto">
            <a:xfrm>
              <a:off x="1607374" y="3718771"/>
              <a:ext cx="771896" cy="368135"/>
            </a:xfrm>
            <a:prstGeom prst="flowChartDecision">
              <a:avLst/>
            </a:prstGeom>
            <a:solidFill>
              <a:srgbClr val="A5A5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" name="Flussdiagramm: Prozess 11"/>
            <p:cNvSpPr/>
            <p:nvPr/>
          </p:nvSpPr>
          <p:spPr bwMode="auto">
            <a:xfrm>
              <a:off x="1664926" y="3361181"/>
              <a:ext cx="656793" cy="206334"/>
            </a:xfrm>
            <a:prstGeom prst="flowChartProcess">
              <a:avLst/>
            </a:prstGeom>
            <a:solidFill>
              <a:srgbClr val="A5A5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" name="Flussdiagramm: Zusammenführung 12"/>
            <p:cNvSpPr/>
            <p:nvPr/>
          </p:nvSpPr>
          <p:spPr bwMode="auto">
            <a:xfrm>
              <a:off x="1850819" y="4595751"/>
              <a:ext cx="285007" cy="296883"/>
            </a:xfrm>
            <a:prstGeom prst="flowChartSummingJunction">
              <a:avLst/>
            </a:prstGeom>
            <a:solidFill>
              <a:srgbClr val="A5A5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4" name="Flussdiagramm: Verbindungsstelle zu einer anderen Seite 13"/>
            <p:cNvSpPr/>
            <p:nvPr/>
          </p:nvSpPr>
          <p:spPr bwMode="auto">
            <a:xfrm>
              <a:off x="1886230" y="3028950"/>
              <a:ext cx="214313" cy="185737"/>
            </a:xfrm>
            <a:prstGeom prst="flowChartOffpageConnector">
              <a:avLst/>
            </a:prstGeom>
            <a:solidFill>
              <a:srgbClr val="A5A5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5" name="Gewinkelte Verbindung 14"/>
            <p:cNvCxnSpPr>
              <a:stCxn id="14" idx="2"/>
              <a:endCxn id="12" idx="0"/>
            </p:cNvCxnSpPr>
            <p:nvPr/>
          </p:nvCxnSpPr>
          <p:spPr bwMode="auto">
            <a:xfrm rot="5400000">
              <a:off x="1920108" y="3287902"/>
              <a:ext cx="146494" cy="64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Gewinkelte Verbindung 15"/>
            <p:cNvCxnSpPr>
              <a:stCxn id="12" idx="2"/>
              <a:endCxn id="11" idx="0"/>
            </p:cNvCxnSpPr>
            <p:nvPr/>
          </p:nvCxnSpPr>
          <p:spPr bwMode="auto">
            <a:xfrm rot="5400000">
              <a:off x="1917695" y="3643143"/>
              <a:ext cx="151256" cy="1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17" name="Gruppieren 16"/>
            <p:cNvGrpSpPr/>
            <p:nvPr/>
          </p:nvGrpSpPr>
          <p:grpSpPr>
            <a:xfrm>
              <a:off x="1100570" y="4238162"/>
              <a:ext cx="1785505" cy="206334"/>
              <a:chOff x="1100570" y="4246604"/>
              <a:chExt cx="1785505" cy="206334"/>
            </a:xfrm>
          </p:grpSpPr>
          <p:sp>
            <p:nvSpPr>
              <p:cNvPr id="22" name="Flussdiagramm: Prozess 21"/>
              <p:cNvSpPr/>
              <p:nvPr/>
            </p:nvSpPr>
            <p:spPr bwMode="auto">
              <a:xfrm>
                <a:off x="2229282" y="4246604"/>
                <a:ext cx="656793" cy="206334"/>
              </a:xfrm>
              <a:prstGeom prst="flowChartProcess">
                <a:avLst/>
              </a:prstGeom>
              <a:solidFill>
                <a:srgbClr val="A5A5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 Narrow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3" name="Flussdiagramm: Prozess 22"/>
              <p:cNvSpPr/>
              <p:nvPr/>
            </p:nvSpPr>
            <p:spPr bwMode="auto">
              <a:xfrm>
                <a:off x="1100570" y="4246604"/>
                <a:ext cx="656793" cy="206334"/>
              </a:xfrm>
              <a:prstGeom prst="flowChartProcess">
                <a:avLst/>
              </a:prstGeom>
              <a:solidFill>
                <a:srgbClr val="A5A5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 Narrow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cxnSp>
          <p:nvCxnSpPr>
            <p:cNvPr id="18" name="Gewinkelte Verbindung 17"/>
            <p:cNvCxnSpPr>
              <a:stCxn id="11" idx="1"/>
              <a:endCxn id="23" idx="0"/>
            </p:cNvCxnSpPr>
            <p:nvPr/>
          </p:nvCxnSpPr>
          <p:spPr bwMode="auto">
            <a:xfrm rot="10800000" flipV="1">
              <a:off x="1428968" y="3902838"/>
              <a:ext cx="178407" cy="335323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Gewinkelte Verbindung 18"/>
            <p:cNvCxnSpPr>
              <a:stCxn id="11" idx="3"/>
              <a:endCxn id="22" idx="0"/>
            </p:cNvCxnSpPr>
            <p:nvPr/>
          </p:nvCxnSpPr>
          <p:spPr bwMode="auto">
            <a:xfrm>
              <a:off x="2379270" y="3902839"/>
              <a:ext cx="178409" cy="335323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Gewinkelte Verbindung 19"/>
            <p:cNvCxnSpPr>
              <a:stCxn id="23" idx="2"/>
              <a:endCxn id="13" idx="2"/>
            </p:cNvCxnSpPr>
            <p:nvPr/>
          </p:nvCxnSpPr>
          <p:spPr bwMode="auto">
            <a:xfrm rot="16200000" flipH="1">
              <a:off x="1490045" y="4383418"/>
              <a:ext cx="299697" cy="421852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Gewinkelte Verbindung 20"/>
            <p:cNvCxnSpPr>
              <a:stCxn id="22" idx="2"/>
              <a:endCxn id="13" idx="6"/>
            </p:cNvCxnSpPr>
            <p:nvPr/>
          </p:nvCxnSpPr>
          <p:spPr bwMode="auto">
            <a:xfrm rot="5400000">
              <a:off x="2196905" y="4383418"/>
              <a:ext cx="299697" cy="421853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aphicFrame>
        <p:nvGraphicFramePr>
          <p:cNvPr id="28" name="Inhaltsplatzhalt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8044609"/>
              </p:ext>
            </p:extLst>
          </p:nvPr>
        </p:nvGraphicFramePr>
        <p:xfrm>
          <a:off x="-15240" y="1309453"/>
          <a:ext cx="3215640" cy="509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8072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2060"/>
                </a:solidFill>
              </a:rPr>
              <a:t>Bsp. Prozessmodellierung </a:t>
            </a:r>
            <a:r>
              <a:rPr lang="de-DE" dirty="0" smtClean="0">
                <a:solidFill>
                  <a:srgbClr val="002060"/>
                </a:solidFill>
              </a:rPr>
              <a:t>Meldepflicht für Datenschutzverletzungen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118350" y="6347367"/>
            <a:ext cx="2025650" cy="392112"/>
          </a:xfrm>
        </p:spPr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2238"/>
            <a:ext cx="9193448" cy="434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321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2060"/>
                </a:solidFill>
              </a:rPr>
              <a:t>Komponenten eines DSMS: </a:t>
            </a:r>
            <a:r>
              <a:rPr lang="de-DE" dirty="0"/>
              <a:t>Handreichungen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3346101" y="1335088"/>
            <a:ext cx="5416899" cy="5202237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Die Verantwortlichen sollen durch geeignete </a:t>
            </a:r>
            <a:r>
              <a:rPr lang="de-DE" dirty="0" smtClean="0"/>
              <a:t>Vorlagen</a:t>
            </a:r>
            <a:r>
              <a:rPr lang="de-DE" dirty="0"/>
              <a:t>, Anleitungen, Formulare, Hilfetexte, Checklisten etc. bei ihren Aufgaben unterstützt werden:</a:t>
            </a:r>
          </a:p>
          <a:p>
            <a:pPr lvl="1"/>
            <a:r>
              <a:rPr lang="de-DE" dirty="0" smtClean="0"/>
              <a:t>Formulare </a:t>
            </a:r>
            <a:r>
              <a:rPr lang="de-DE" dirty="0"/>
              <a:t>für Verzeichnis der </a:t>
            </a:r>
            <a:r>
              <a:rPr lang="de-DE" dirty="0" smtClean="0"/>
              <a:t>Verarbeitungstätigkeiten / Ausfüllhilfe</a:t>
            </a:r>
            <a:endParaRPr lang="de-DE" dirty="0"/>
          </a:p>
          <a:p>
            <a:pPr lvl="1"/>
            <a:r>
              <a:rPr lang="de-DE" dirty="0" smtClean="0"/>
              <a:t>Musterverträge </a:t>
            </a:r>
            <a:r>
              <a:rPr lang="de-DE" dirty="0"/>
              <a:t>zur Datenverarbeitung im </a:t>
            </a:r>
            <a:r>
              <a:rPr lang="de-DE" dirty="0" smtClean="0"/>
              <a:t>Auftrag (AV)</a:t>
            </a:r>
            <a:endParaRPr lang="de-DE" dirty="0"/>
          </a:p>
          <a:p>
            <a:pPr lvl="1"/>
            <a:r>
              <a:rPr lang="de-DE" dirty="0" smtClean="0"/>
              <a:t>Anleitungen </a:t>
            </a:r>
            <a:r>
              <a:rPr lang="de-DE" dirty="0"/>
              <a:t>für </a:t>
            </a:r>
            <a:r>
              <a:rPr lang="de-DE" dirty="0" smtClean="0"/>
              <a:t>Schwellwertanalyse im Rahmen der Datenschutzfolgenabschätzung</a:t>
            </a:r>
            <a:endParaRPr lang="de-DE" dirty="0"/>
          </a:p>
          <a:p>
            <a:pPr lvl="1"/>
            <a:r>
              <a:rPr lang="de-DE" dirty="0"/>
              <a:t>Checklisten für Einwilligungserklärungen </a:t>
            </a:r>
            <a:endParaRPr lang="de-DE" dirty="0" smtClean="0"/>
          </a:p>
          <a:p>
            <a:pPr lvl="1"/>
            <a:r>
              <a:rPr lang="de-DE" dirty="0" smtClean="0"/>
              <a:t>…</a:t>
            </a:r>
            <a:endParaRPr lang="de-DE" dirty="0"/>
          </a:p>
          <a:p>
            <a:endParaRPr lang="de-DE" dirty="0"/>
          </a:p>
        </p:txBody>
      </p:sp>
      <p:sp>
        <p:nvSpPr>
          <p:cNvPr id="8" name="Foliennummernplatzhalter 2"/>
          <p:cNvSpPr txBox="1">
            <a:spLocks/>
          </p:cNvSpPr>
          <p:nvPr/>
        </p:nvSpPr>
        <p:spPr bwMode="auto">
          <a:xfrm>
            <a:off x="7072050" y="639961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17</a:t>
            </a:fld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7" name="Flussdiagramm: Mehrere Dokumente 6"/>
          <p:cNvSpPr/>
          <p:nvPr/>
        </p:nvSpPr>
        <p:spPr bwMode="auto">
          <a:xfrm>
            <a:off x="6477001" y="5452669"/>
            <a:ext cx="2133564" cy="1143000"/>
          </a:xfrm>
          <a:prstGeom prst="flowChartMultidocument">
            <a:avLst/>
          </a:prstGeom>
          <a:solidFill>
            <a:srgbClr val="A5A5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 smtClean="0">
                <a:solidFill>
                  <a:srgbClr val="002060"/>
                </a:solidFill>
              </a:rPr>
              <a:t>Vorlagen, </a:t>
            </a: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</a:rPr>
              <a:t/>
            </a:r>
            <a:b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</a:rPr>
            </a:b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</a:rPr>
              <a:t>Formulare, Checklisten,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</a:rPr>
              <a:t> </a:t>
            </a: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</a:rPr>
              <a:t>… </a:t>
            </a:r>
          </a:p>
        </p:txBody>
      </p:sp>
      <p:graphicFrame>
        <p:nvGraphicFramePr>
          <p:cNvPr id="13" name="Inhaltsplatzhalt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4019986"/>
              </p:ext>
            </p:extLst>
          </p:nvPr>
        </p:nvGraphicFramePr>
        <p:xfrm>
          <a:off x="-15240" y="1309453"/>
          <a:ext cx="3215640" cy="509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9748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8292466" cy="381492"/>
          </a:xfrm>
        </p:spPr>
        <p:txBody>
          <a:bodyPr/>
          <a:lstStyle/>
          <a:p>
            <a:r>
              <a:rPr lang="de-DE" dirty="0" smtClean="0"/>
              <a:t>Bsp. Handreichungen (Vorlagen, Checklisten, Formulare, Hilfeseiten im Web, …)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5" t="12745" r="3822" b="-12745"/>
          <a:stretch/>
        </p:blipFill>
        <p:spPr bwMode="auto">
          <a:xfrm>
            <a:off x="0" y="1131569"/>
            <a:ext cx="5256000" cy="634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 bwMode="auto">
          <a:xfrm>
            <a:off x="95534" y="1173705"/>
            <a:ext cx="4817660" cy="585489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1" t="12844" r="9620" b="-12844"/>
          <a:stretch/>
        </p:blipFill>
        <p:spPr bwMode="auto">
          <a:xfrm>
            <a:off x="1559540" y="2103221"/>
            <a:ext cx="5220000" cy="644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 bwMode="auto">
          <a:xfrm>
            <a:off x="1559540" y="2103221"/>
            <a:ext cx="4817660" cy="585489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5" t="14532" r="5070" b="-14532"/>
          <a:stretch/>
        </p:blipFill>
        <p:spPr bwMode="auto">
          <a:xfrm>
            <a:off x="3533909" y="2965609"/>
            <a:ext cx="4536000" cy="520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 bwMode="auto">
          <a:xfrm>
            <a:off x="3540740" y="2951656"/>
            <a:ext cx="4552382" cy="585489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477" y="3916172"/>
            <a:ext cx="4666914" cy="453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03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2060"/>
                </a:solidFill>
              </a:rPr>
              <a:t>Komponenten eines DSMS: </a:t>
            </a:r>
            <a:r>
              <a:rPr lang="de-DE" dirty="0" smtClean="0"/>
              <a:t>Technische Unterstützung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3346101" y="1335088"/>
            <a:ext cx="5416899" cy="5202237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Die Erfüllung </a:t>
            </a:r>
            <a:r>
              <a:rPr lang="de-DE" dirty="0"/>
              <a:t>der „Rechenschaftspflicht“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kann durch ein </a:t>
            </a:r>
            <a:r>
              <a:rPr lang="de-DE" dirty="0"/>
              <a:t>Dokumentationssystem </a:t>
            </a:r>
            <a:r>
              <a:rPr lang="de-DE" dirty="0" smtClean="0"/>
              <a:t>technisch unterstützt werden</a:t>
            </a:r>
            <a:r>
              <a:rPr lang="de-DE" dirty="0"/>
              <a:t>.</a:t>
            </a:r>
          </a:p>
          <a:p>
            <a:r>
              <a:rPr lang="de-DE" dirty="0"/>
              <a:t>Dokumentation einzelner Verfahren sowie Nachweis der Compliance der Hochschule</a:t>
            </a:r>
          </a:p>
          <a:p>
            <a:pPr lvl="1"/>
            <a:r>
              <a:rPr lang="de-DE" dirty="0"/>
              <a:t>Verzeichnis der Verarbeitungstätigkeiten</a:t>
            </a:r>
          </a:p>
          <a:p>
            <a:pPr lvl="1"/>
            <a:r>
              <a:rPr lang="de-DE" dirty="0"/>
              <a:t>Sicherheitskonzept / TOMs</a:t>
            </a:r>
          </a:p>
          <a:p>
            <a:pPr lvl="1"/>
            <a:r>
              <a:rPr lang="de-DE" dirty="0"/>
              <a:t>Schwellwertanalysen / </a:t>
            </a:r>
            <a:r>
              <a:rPr lang="de-DE" dirty="0" smtClean="0"/>
              <a:t>Folgenabschätzungen</a:t>
            </a:r>
          </a:p>
          <a:p>
            <a:pPr lvl="1"/>
            <a:r>
              <a:rPr lang="de-DE" dirty="0" smtClean="0"/>
              <a:t>Verträge </a:t>
            </a:r>
            <a:r>
              <a:rPr lang="de-DE" dirty="0"/>
              <a:t>zur Auftragsdatenverarbeitung</a:t>
            </a:r>
          </a:p>
          <a:p>
            <a:pPr lvl="1"/>
            <a:r>
              <a:rPr lang="de-DE" dirty="0" smtClean="0"/>
              <a:t>Dokumentation möglicher Datenschutzpannen</a:t>
            </a:r>
          </a:p>
          <a:p>
            <a:pPr lvl="1"/>
            <a:r>
              <a:rPr lang="de-DE" dirty="0" smtClean="0"/>
              <a:t>Einwilligungsmanagement</a:t>
            </a:r>
            <a:endParaRPr lang="de-DE" dirty="0"/>
          </a:p>
          <a:p>
            <a:pPr lvl="1"/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8" name="Foliennummernplatzhalter 2"/>
          <p:cNvSpPr txBox="1">
            <a:spLocks/>
          </p:cNvSpPr>
          <p:nvPr/>
        </p:nvSpPr>
        <p:spPr bwMode="auto">
          <a:xfrm>
            <a:off x="7118350" y="6320591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19</a:t>
            </a:fld>
            <a:endParaRPr lang="de-DE" dirty="0">
              <a:solidFill>
                <a:srgbClr val="002060"/>
              </a:solidFill>
            </a:endParaRPr>
          </a:p>
        </p:txBody>
      </p:sp>
      <p:graphicFrame>
        <p:nvGraphicFramePr>
          <p:cNvPr id="9" name="Inhaltsplatzhalt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713553"/>
              </p:ext>
            </p:extLst>
          </p:nvPr>
        </p:nvGraphicFramePr>
        <p:xfrm>
          <a:off x="-15240" y="1309453"/>
          <a:ext cx="3215640" cy="509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152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</a:p>
        </p:txBody>
      </p:sp>
      <p:sp>
        <p:nvSpPr>
          <p:cNvPr id="1024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569198" cy="5202237"/>
          </a:xfrm>
        </p:spPr>
        <p:txBody>
          <a:bodyPr/>
          <a:lstStyle/>
          <a:p>
            <a:r>
              <a:rPr lang="de-DE" dirty="0" smtClean="0"/>
              <a:t>Datenschutz </a:t>
            </a:r>
            <a:r>
              <a:rPr lang="de-DE" dirty="0"/>
              <a:t>als Teil der Governance und </a:t>
            </a:r>
            <a:r>
              <a:rPr lang="de-DE" dirty="0" smtClean="0"/>
              <a:t>Compliance</a:t>
            </a:r>
          </a:p>
          <a:p>
            <a:r>
              <a:rPr lang="de-DE" dirty="0" smtClean="0"/>
              <a:t>Managementsysteme</a:t>
            </a:r>
            <a:endParaRPr lang="de-DE" dirty="0" smtClean="0"/>
          </a:p>
          <a:p>
            <a:r>
              <a:rPr lang="de-DE" dirty="0" smtClean="0"/>
              <a:t>Projekt </a:t>
            </a:r>
            <a:r>
              <a:rPr lang="de-DE" dirty="0"/>
              <a:t>zur Umsetzung der DSGVO</a:t>
            </a:r>
          </a:p>
          <a:p>
            <a:r>
              <a:rPr lang="de-DE" dirty="0" smtClean="0"/>
              <a:t>Top-down-Entwurf </a:t>
            </a:r>
            <a:r>
              <a:rPr lang="de-DE" dirty="0"/>
              <a:t>für ein </a:t>
            </a:r>
            <a:r>
              <a:rPr lang="de-DE" dirty="0"/>
              <a:t>Datenschutzmanagementsystem (DSMS</a:t>
            </a:r>
            <a:r>
              <a:rPr lang="de-DE" dirty="0" smtClean="0"/>
              <a:t>)</a:t>
            </a:r>
            <a:endParaRPr lang="de-DE" dirty="0" smtClean="0"/>
          </a:p>
          <a:p>
            <a:r>
              <a:rPr lang="de-DE" dirty="0"/>
              <a:t>Projekt zur Datenschutzsensibilisierung </a:t>
            </a:r>
            <a:endParaRPr lang="de-DE" dirty="0" smtClean="0"/>
          </a:p>
          <a:p>
            <a:r>
              <a:rPr lang="de-DE" dirty="0" smtClean="0"/>
              <a:t>Fragen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endParaRPr lang="de-DE" dirty="0" smtClean="0"/>
          </a:p>
        </p:txBody>
      </p:sp>
      <p:pic>
        <p:nvPicPr>
          <p:cNvPr id="6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931" y="5302252"/>
            <a:ext cx="3769475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pcline-gesamtansich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02252"/>
            <a:ext cx="2471864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925" y="5303977"/>
            <a:ext cx="19970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3" t="24998" r="11879" b="8339"/>
          <a:stretch/>
        </p:blipFill>
        <p:spPr bwMode="auto">
          <a:xfrm>
            <a:off x="5185467" y="5302252"/>
            <a:ext cx="208286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anbr\AppData\Local\Microsoft\Windows\Temporary Internet Files\Content.IE5\MS5VCBFS\7371[1]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61" b="-15161"/>
          <a:stretch/>
        </p:blipFill>
        <p:spPr bwMode="auto">
          <a:xfrm>
            <a:off x="0" y="4136066"/>
            <a:ext cx="9144000" cy="397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863947" y="4545770"/>
            <a:ext cx="22397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 smtClean="0"/>
              <a:t>     für die</a:t>
            </a:r>
            <a:br>
              <a:rPr lang="de-DE" dirty="0" smtClean="0"/>
            </a:br>
            <a:r>
              <a:rPr lang="de-DE" dirty="0" smtClean="0"/>
              <a:t>Datenschutz-</a:t>
            </a:r>
            <a:br>
              <a:rPr lang="de-DE" dirty="0" smtClean="0"/>
            </a:br>
            <a:r>
              <a:rPr lang="de-DE" dirty="0" smtClean="0"/>
              <a:t>Grundverordnung 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 rot="20602406">
            <a:off x="605654" y="4470612"/>
            <a:ext cx="752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FIT</a:t>
            </a:r>
            <a:endParaRPr lang="de-DE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Technische Unterstützungssysteme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Kommerzielle Tools / </a:t>
            </a:r>
            <a:r>
              <a:rPr lang="de-DE" dirty="0" smtClean="0"/>
              <a:t>Datenschutzsoftware als Teil des Datenschutzmanagements</a:t>
            </a:r>
          </a:p>
          <a:p>
            <a:r>
              <a:rPr lang="de-DE" dirty="0" smtClean="0"/>
              <a:t>Hochschulspezifische Ansätze, teilweise auch für einzelne Bereiche</a:t>
            </a:r>
          </a:p>
          <a:p>
            <a:pPr lvl="1"/>
            <a:r>
              <a:rPr lang="de-DE" dirty="0" smtClean="0"/>
              <a:t>Elektronisches Verzeichnis der Verarbeitungstätigkeiten</a:t>
            </a:r>
          </a:p>
          <a:p>
            <a:r>
              <a:rPr lang="de-DE" dirty="0" smtClean="0"/>
              <a:t>PIA-Software zur Datenschutzfolgenabschätzung (Software </a:t>
            </a:r>
            <a:r>
              <a:rPr lang="de-DE" dirty="0"/>
              <a:t>der französischen Datenschutzbehörde (CNIL</a:t>
            </a:r>
            <a:r>
              <a:rPr lang="de-DE" dirty="0" smtClean="0"/>
              <a:t>))</a:t>
            </a:r>
          </a:p>
          <a:p>
            <a:r>
              <a:rPr lang="de-DE" dirty="0" smtClean="0"/>
              <a:t>…</a:t>
            </a:r>
          </a:p>
          <a:p>
            <a:endParaRPr lang="de-DE" dirty="0"/>
          </a:p>
          <a:p>
            <a:pPr marL="355600" indent="-355600">
              <a:buNone/>
            </a:pPr>
            <a:r>
              <a:rPr lang="de-DE" dirty="0">
                <a:sym typeface="Wingdings"/>
              </a:rPr>
              <a:t>	</a:t>
            </a:r>
            <a:r>
              <a:rPr lang="de-DE" dirty="0" smtClean="0"/>
              <a:t>Aufsichtsbehörden prüfen derzeit Software-Tools, sind teilweise auch mit Herstellern in Kontakt um Anforderungen einzubringen, haben aber bislang noch keine Empfehlungen abgegeben 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118350" y="6302211"/>
            <a:ext cx="2025650" cy="392112"/>
          </a:xfrm>
        </p:spPr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904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Zusammenfassung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7671993" cy="5202237"/>
          </a:xfrm>
        </p:spPr>
        <p:txBody>
          <a:bodyPr/>
          <a:lstStyle/>
          <a:p>
            <a:r>
              <a:rPr lang="de-DE" dirty="0" smtClean="0"/>
              <a:t>Die DSGVO hat zum Teil erhebliche Änderungen im Datenschutz mit sich gebracht.</a:t>
            </a:r>
          </a:p>
          <a:p>
            <a:r>
              <a:rPr lang="de-DE" dirty="0" smtClean="0">
                <a:sym typeface="Wingdings"/>
              </a:rPr>
              <a:t>Neu ist insb. </a:t>
            </a:r>
            <a:r>
              <a:rPr lang="de-DE" dirty="0">
                <a:sym typeface="Wingdings"/>
              </a:rPr>
              <a:t>d</a:t>
            </a:r>
            <a:r>
              <a:rPr lang="de-DE" dirty="0" smtClean="0">
                <a:sym typeface="Wingdings"/>
              </a:rPr>
              <a:t>ie geforderte Rechenschaftspflicht.</a:t>
            </a:r>
          </a:p>
          <a:p>
            <a:r>
              <a:rPr lang="de-DE" dirty="0" smtClean="0">
                <a:sym typeface="Wingdings"/>
              </a:rPr>
              <a:t>Deren Umsetzung erfordert den Aufbau von Datenschutzmanagementsystemen (DSMS).</a:t>
            </a:r>
          </a:p>
          <a:p>
            <a:r>
              <a:rPr lang="de-DE" dirty="0" smtClean="0">
                <a:sym typeface="Wingdings"/>
              </a:rPr>
              <a:t>Ein DSMS ist nicht allein eine Software noch ein PDCA-Zyklus.</a:t>
            </a:r>
          </a:p>
          <a:p>
            <a:r>
              <a:rPr lang="de-DE" dirty="0">
                <a:sym typeface="Wingdings"/>
              </a:rPr>
              <a:t>Das DSMS muss von der Hochschulleitung (mit) </a:t>
            </a:r>
            <a:br>
              <a:rPr lang="de-DE" dirty="0">
                <a:sym typeface="Wingdings"/>
              </a:rPr>
            </a:br>
            <a:r>
              <a:rPr lang="de-DE" dirty="0">
                <a:sym typeface="Wingdings"/>
              </a:rPr>
              <a:t>initiiert und getragen werden und sollte Top-down geplant werden.</a:t>
            </a:r>
          </a:p>
          <a:p>
            <a:r>
              <a:rPr lang="de-DE" dirty="0" smtClean="0">
                <a:sym typeface="Wingdings"/>
              </a:rPr>
              <a:t>Für </a:t>
            </a:r>
            <a:r>
              <a:rPr lang="de-DE" dirty="0">
                <a:sym typeface="Wingdings"/>
              </a:rPr>
              <a:t>den Aufbau eines DSMS und die Umsetzung</a:t>
            </a:r>
            <a:br>
              <a:rPr lang="de-DE" dirty="0">
                <a:sym typeface="Wingdings"/>
              </a:rPr>
            </a:br>
            <a:r>
              <a:rPr lang="de-DE" dirty="0">
                <a:sym typeface="Wingdings"/>
              </a:rPr>
              <a:t>des Datenschutzes müssen entsprechende Ressourcen vorgesehen werden.</a:t>
            </a:r>
          </a:p>
          <a:p>
            <a:endParaRPr lang="de-DE" dirty="0" smtClean="0">
              <a:sym typeface="Wingdings"/>
            </a:endParaRPr>
          </a:p>
          <a:p>
            <a:pPr marL="0" indent="0">
              <a:buNone/>
            </a:pPr>
            <a:endParaRPr lang="de-DE" dirty="0" smtClean="0">
              <a:sym typeface="Wingdings"/>
            </a:endParaRP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9" name="Foliennummernplatzhalter 2"/>
          <p:cNvSpPr txBox="1">
            <a:spLocks/>
          </p:cNvSpPr>
          <p:nvPr/>
        </p:nvSpPr>
        <p:spPr bwMode="auto">
          <a:xfrm>
            <a:off x="7118350" y="6318692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21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Wesentlichen Handlungsfelder aus der DSGVO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118350" y="6298110"/>
            <a:ext cx="2025650" cy="392112"/>
          </a:xfrm>
        </p:spPr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922255204"/>
              </p:ext>
            </p:extLst>
          </p:nvPr>
        </p:nvGraphicFramePr>
        <p:xfrm>
          <a:off x="193699" y="1297816"/>
          <a:ext cx="8652681" cy="4452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39031" y="5887815"/>
            <a:ext cx="8301087" cy="859472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Die im Projekt DSMS betrachteten Handlungsfelder wurden flankiert durch ein Projekt zur Datenschutzsensibilisierung</a:t>
            </a:r>
            <a:endParaRPr lang="de-DE" dirty="0"/>
          </a:p>
        </p:txBody>
      </p:sp>
      <p:sp>
        <p:nvSpPr>
          <p:cNvPr id="7" name="Freihandform 6"/>
          <p:cNvSpPr/>
          <p:nvPr/>
        </p:nvSpPr>
        <p:spPr bwMode="auto">
          <a:xfrm>
            <a:off x="518610" y="4337280"/>
            <a:ext cx="8111398" cy="2352942"/>
          </a:xfrm>
          <a:custGeom>
            <a:avLst/>
            <a:gdLst>
              <a:gd name="connsiteX0" fmla="*/ 2721167 w 8141465"/>
              <a:gd name="connsiteY0" fmla="*/ 1542361 h 2346592"/>
              <a:gd name="connsiteX1" fmla="*/ 2732183 w 8141465"/>
              <a:gd name="connsiteY1" fmla="*/ 0 h 2346592"/>
              <a:gd name="connsiteX2" fmla="*/ 5431316 w 8141465"/>
              <a:gd name="connsiteY2" fmla="*/ 11016 h 2346592"/>
              <a:gd name="connsiteX3" fmla="*/ 5442333 w 8141465"/>
              <a:gd name="connsiteY3" fmla="*/ 1509310 h 2346592"/>
              <a:gd name="connsiteX4" fmla="*/ 8108415 w 8141465"/>
              <a:gd name="connsiteY4" fmla="*/ 1509310 h 2346592"/>
              <a:gd name="connsiteX5" fmla="*/ 8141465 w 8141465"/>
              <a:gd name="connsiteY5" fmla="*/ 2280491 h 2346592"/>
              <a:gd name="connsiteX6" fmla="*/ 0 w 8141465"/>
              <a:gd name="connsiteY6" fmla="*/ 2346592 h 2346592"/>
              <a:gd name="connsiteX7" fmla="*/ 11017 w 8141465"/>
              <a:gd name="connsiteY7" fmla="*/ 1553378 h 2346592"/>
              <a:gd name="connsiteX8" fmla="*/ 2721167 w 8141465"/>
              <a:gd name="connsiteY8" fmla="*/ 1542361 h 2346592"/>
              <a:gd name="connsiteX0" fmla="*/ 2721167 w 8141465"/>
              <a:gd name="connsiteY0" fmla="*/ 1555061 h 2359292"/>
              <a:gd name="connsiteX1" fmla="*/ 2706783 w 8141465"/>
              <a:gd name="connsiteY1" fmla="*/ 0 h 2359292"/>
              <a:gd name="connsiteX2" fmla="*/ 5431316 w 8141465"/>
              <a:gd name="connsiteY2" fmla="*/ 23716 h 2359292"/>
              <a:gd name="connsiteX3" fmla="*/ 5442333 w 8141465"/>
              <a:gd name="connsiteY3" fmla="*/ 1522010 h 2359292"/>
              <a:gd name="connsiteX4" fmla="*/ 8108415 w 8141465"/>
              <a:gd name="connsiteY4" fmla="*/ 1522010 h 2359292"/>
              <a:gd name="connsiteX5" fmla="*/ 8141465 w 8141465"/>
              <a:gd name="connsiteY5" fmla="*/ 2293191 h 2359292"/>
              <a:gd name="connsiteX6" fmla="*/ 0 w 8141465"/>
              <a:gd name="connsiteY6" fmla="*/ 2359292 h 2359292"/>
              <a:gd name="connsiteX7" fmla="*/ 11017 w 8141465"/>
              <a:gd name="connsiteY7" fmla="*/ 1566078 h 2359292"/>
              <a:gd name="connsiteX8" fmla="*/ 2721167 w 8141465"/>
              <a:gd name="connsiteY8" fmla="*/ 1555061 h 2359292"/>
              <a:gd name="connsiteX0" fmla="*/ 2721167 w 8141465"/>
              <a:gd name="connsiteY0" fmla="*/ 1567761 h 2371992"/>
              <a:gd name="connsiteX1" fmla="*/ 2725833 w 8141465"/>
              <a:gd name="connsiteY1" fmla="*/ 0 h 2371992"/>
              <a:gd name="connsiteX2" fmla="*/ 5431316 w 8141465"/>
              <a:gd name="connsiteY2" fmla="*/ 36416 h 2371992"/>
              <a:gd name="connsiteX3" fmla="*/ 5442333 w 8141465"/>
              <a:gd name="connsiteY3" fmla="*/ 1534710 h 2371992"/>
              <a:gd name="connsiteX4" fmla="*/ 8108415 w 8141465"/>
              <a:gd name="connsiteY4" fmla="*/ 1534710 h 2371992"/>
              <a:gd name="connsiteX5" fmla="*/ 8141465 w 8141465"/>
              <a:gd name="connsiteY5" fmla="*/ 2305891 h 2371992"/>
              <a:gd name="connsiteX6" fmla="*/ 0 w 8141465"/>
              <a:gd name="connsiteY6" fmla="*/ 2371992 h 2371992"/>
              <a:gd name="connsiteX7" fmla="*/ 11017 w 8141465"/>
              <a:gd name="connsiteY7" fmla="*/ 1578778 h 2371992"/>
              <a:gd name="connsiteX8" fmla="*/ 2721167 w 8141465"/>
              <a:gd name="connsiteY8" fmla="*/ 1567761 h 2371992"/>
              <a:gd name="connsiteX0" fmla="*/ 2721167 w 8141465"/>
              <a:gd name="connsiteY0" fmla="*/ 1567761 h 2371992"/>
              <a:gd name="connsiteX1" fmla="*/ 2725833 w 8141465"/>
              <a:gd name="connsiteY1" fmla="*/ 0 h 2371992"/>
              <a:gd name="connsiteX2" fmla="*/ 5431316 w 8141465"/>
              <a:gd name="connsiteY2" fmla="*/ 4666 h 2371992"/>
              <a:gd name="connsiteX3" fmla="*/ 5442333 w 8141465"/>
              <a:gd name="connsiteY3" fmla="*/ 1534710 h 2371992"/>
              <a:gd name="connsiteX4" fmla="*/ 8108415 w 8141465"/>
              <a:gd name="connsiteY4" fmla="*/ 1534710 h 2371992"/>
              <a:gd name="connsiteX5" fmla="*/ 8141465 w 8141465"/>
              <a:gd name="connsiteY5" fmla="*/ 2305891 h 2371992"/>
              <a:gd name="connsiteX6" fmla="*/ 0 w 8141465"/>
              <a:gd name="connsiteY6" fmla="*/ 2371992 h 2371992"/>
              <a:gd name="connsiteX7" fmla="*/ 11017 w 8141465"/>
              <a:gd name="connsiteY7" fmla="*/ 1578778 h 2371992"/>
              <a:gd name="connsiteX8" fmla="*/ 2721167 w 8141465"/>
              <a:gd name="connsiteY8" fmla="*/ 1567761 h 2371992"/>
              <a:gd name="connsiteX0" fmla="*/ 2721167 w 8141465"/>
              <a:gd name="connsiteY0" fmla="*/ 1567761 h 2371992"/>
              <a:gd name="connsiteX1" fmla="*/ 2725833 w 8141465"/>
              <a:gd name="connsiteY1" fmla="*/ 0 h 2371992"/>
              <a:gd name="connsiteX2" fmla="*/ 5450366 w 8141465"/>
              <a:gd name="connsiteY2" fmla="*/ 4666 h 2371992"/>
              <a:gd name="connsiteX3" fmla="*/ 5442333 w 8141465"/>
              <a:gd name="connsiteY3" fmla="*/ 1534710 h 2371992"/>
              <a:gd name="connsiteX4" fmla="*/ 8108415 w 8141465"/>
              <a:gd name="connsiteY4" fmla="*/ 1534710 h 2371992"/>
              <a:gd name="connsiteX5" fmla="*/ 8141465 w 8141465"/>
              <a:gd name="connsiteY5" fmla="*/ 2305891 h 2371992"/>
              <a:gd name="connsiteX6" fmla="*/ 0 w 8141465"/>
              <a:gd name="connsiteY6" fmla="*/ 2371992 h 2371992"/>
              <a:gd name="connsiteX7" fmla="*/ 11017 w 8141465"/>
              <a:gd name="connsiteY7" fmla="*/ 1578778 h 2371992"/>
              <a:gd name="connsiteX8" fmla="*/ 2721167 w 8141465"/>
              <a:gd name="connsiteY8" fmla="*/ 1567761 h 2371992"/>
              <a:gd name="connsiteX0" fmla="*/ 2710150 w 8130448"/>
              <a:gd name="connsiteY0" fmla="*/ 1567761 h 2352942"/>
              <a:gd name="connsiteX1" fmla="*/ 2714816 w 8130448"/>
              <a:gd name="connsiteY1" fmla="*/ 0 h 2352942"/>
              <a:gd name="connsiteX2" fmla="*/ 5439349 w 8130448"/>
              <a:gd name="connsiteY2" fmla="*/ 4666 h 2352942"/>
              <a:gd name="connsiteX3" fmla="*/ 5431316 w 8130448"/>
              <a:gd name="connsiteY3" fmla="*/ 1534710 h 2352942"/>
              <a:gd name="connsiteX4" fmla="*/ 8097398 w 8130448"/>
              <a:gd name="connsiteY4" fmla="*/ 1534710 h 2352942"/>
              <a:gd name="connsiteX5" fmla="*/ 8130448 w 8130448"/>
              <a:gd name="connsiteY5" fmla="*/ 2305891 h 2352942"/>
              <a:gd name="connsiteX6" fmla="*/ 1683 w 8130448"/>
              <a:gd name="connsiteY6" fmla="*/ 2352942 h 2352942"/>
              <a:gd name="connsiteX7" fmla="*/ 0 w 8130448"/>
              <a:gd name="connsiteY7" fmla="*/ 1578778 h 2352942"/>
              <a:gd name="connsiteX8" fmla="*/ 2710150 w 8130448"/>
              <a:gd name="connsiteY8" fmla="*/ 1567761 h 2352942"/>
              <a:gd name="connsiteX0" fmla="*/ 2710150 w 8111398"/>
              <a:gd name="connsiteY0" fmla="*/ 1567761 h 2352942"/>
              <a:gd name="connsiteX1" fmla="*/ 2714816 w 8111398"/>
              <a:gd name="connsiteY1" fmla="*/ 0 h 2352942"/>
              <a:gd name="connsiteX2" fmla="*/ 5439349 w 8111398"/>
              <a:gd name="connsiteY2" fmla="*/ 4666 h 2352942"/>
              <a:gd name="connsiteX3" fmla="*/ 5431316 w 8111398"/>
              <a:gd name="connsiteY3" fmla="*/ 1534710 h 2352942"/>
              <a:gd name="connsiteX4" fmla="*/ 8097398 w 8111398"/>
              <a:gd name="connsiteY4" fmla="*/ 1534710 h 2352942"/>
              <a:gd name="connsiteX5" fmla="*/ 8111398 w 8111398"/>
              <a:gd name="connsiteY5" fmla="*/ 2318591 h 2352942"/>
              <a:gd name="connsiteX6" fmla="*/ 1683 w 8111398"/>
              <a:gd name="connsiteY6" fmla="*/ 2352942 h 2352942"/>
              <a:gd name="connsiteX7" fmla="*/ 0 w 8111398"/>
              <a:gd name="connsiteY7" fmla="*/ 1578778 h 2352942"/>
              <a:gd name="connsiteX8" fmla="*/ 2710150 w 8111398"/>
              <a:gd name="connsiteY8" fmla="*/ 1567761 h 2352942"/>
              <a:gd name="connsiteX0" fmla="*/ 2710150 w 8111398"/>
              <a:gd name="connsiteY0" fmla="*/ 1567761 h 2352942"/>
              <a:gd name="connsiteX1" fmla="*/ 2714816 w 8111398"/>
              <a:gd name="connsiteY1" fmla="*/ 0 h 2352942"/>
              <a:gd name="connsiteX2" fmla="*/ 5439349 w 8111398"/>
              <a:gd name="connsiteY2" fmla="*/ 4666 h 2352942"/>
              <a:gd name="connsiteX3" fmla="*/ 5431316 w 8111398"/>
              <a:gd name="connsiteY3" fmla="*/ 1534710 h 2352942"/>
              <a:gd name="connsiteX4" fmla="*/ 8097398 w 8111398"/>
              <a:gd name="connsiteY4" fmla="*/ 1534710 h 2352942"/>
              <a:gd name="connsiteX5" fmla="*/ 8111398 w 8111398"/>
              <a:gd name="connsiteY5" fmla="*/ 2343991 h 2352942"/>
              <a:gd name="connsiteX6" fmla="*/ 1683 w 8111398"/>
              <a:gd name="connsiteY6" fmla="*/ 2352942 h 2352942"/>
              <a:gd name="connsiteX7" fmla="*/ 0 w 8111398"/>
              <a:gd name="connsiteY7" fmla="*/ 1578778 h 2352942"/>
              <a:gd name="connsiteX8" fmla="*/ 2710150 w 8111398"/>
              <a:gd name="connsiteY8" fmla="*/ 1567761 h 2352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11398" h="2352942">
                <a:moveTo>
                  <a:pt x="2710150" y="1567761"/>
                </a:moveTo>
                <a:cubicBezTo>
                  <a:pt x="2711705" y="1045174"/>
                  <a:pt x="2713261" y="522587"/>
                  <a:pt x="2714816" y="0"/>
                </a:cubicBezTo>
                <a:lnTo>
                  <a:pt x="5439349" y="4666"/>
                </a:lnTo>
                <a:cubicBezTo>
                  <a:pt x="5443021" y="504097"/>
                  <a:pt x="5427644" y="1035279"/>
                  <a:pt x="5431316" y="1534710"/>
                </a:cubicBezTo>
                <a:lnTo>
                  <a:pt x="8097398" y="1534710"/>
                </a:lnTo>
                <a:lnTo>
                  <a:pt x="8111398" y="2343991"/>
                </a:lnTo>
                <a:lnTo>
                  <a:pt x="1683" y="2352942"/>
                </a:lnTo>
                <a:lnTo>
                  <a:pt x="0" y="1578778"/>
                </a:lnTo>
                <a:lnTo>
                  <a:pt x="2710150" y="1567761"/>
                </a:lnTo>
                <a:close/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887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Projekt zur Datenschutzsensibilisierung bzgl. der DSGVO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452486" y="4485455"/>
            <a:ext cx="4043313" cy="1393327"/>
          </a:xfrm>
        </p:spPr>
        <p:txBody>
          <a:bodyPr/>
          <a:lstStyle/>
          <a:p>
            <a:r>
              <a:rPr lang="de-DE" dirty="0" smtClean="0"/>
              <a:t>Universität Düsseldorf</a:t>
            </a:r>
            <a:endParaRPr lang="de-DE" dirty="0"/>
          </a:p>
          <a:p>
            <a:r>
              <a:rPr lang="de-DE" dirty="0" smtClean="0"/>
              <a:t>Universität zu Köln</a:t>
            </a:r>
          </a:p>
          <a:p>
            <a:r>
              <a:rPr lang="de-DE" dirty="0" smtClean="0"/>
              <a:t>Hochschule Rhein-Waal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sz="half" idx="2"/>
          </p:nvPr>
        </p:nvSpPr>
        <p:spPr>
          <a:xfrm>
            <a:off x="3868615" y="4489339"/>
            <a:ext cx="4894385" cy="1379393"/>
          </a:xfrm>
        </p:spPr>
        <p:txBody>
          <a:bodyPr/>
          <a:lstStyle/>
          <a:p>
            <a:r>
              <a:rPr lang="de-DE" dirty="0"/>
              <a:t>H</a:t>
            </a:r>
            <a:r>
              <a:rPr lang="de-DE" dirty="0" smtClean="0"/>
              <a:t>ochschule Düsseldorf</a:t>
            </a:r>
            <a:endParaRPr lang="de-DE" dirty="0"/>
          </a:p>
          <a:p>
            <a:r>
              <a:rPr lang="de-DE" dirty="0" smtClean="0"/>
              <a:t>Universität Siegen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52486" y="4027674"/>
            <a:ext cx="6367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 smtClean="0">
                <a:solidFill>
                  <a:srgbClr val="002060"/>
                </a:solidFill>
              </a:rPr>
              <a:t>Beteiligte Hochschulen: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9" name="Inhaltsplatzhalter 4"/>
          <p:cNvSpPr txBox="1">
            <a:spLocks/>
          </p:cNvSpPr>
          <p:nvPr/>
        </p:nvSpPr>
        <p:spPr bwMode="auto">
          <a:xfrm>
            <a:off x="461913" y="1322364"/>
            <a:ext cx="8334615" cy="2609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4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4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 smtClean="0"/>
              <a:t>Materialpool zu den Bereichen </a:t>
            </a:r>
            <a:r>
              <a:rPr lang="de-DE" dirty="0"/>
              <a:t>Datenschutz und </a:t>
            </a:r>
            <a:r>
              <a:rPr lang="de-DE" dirty="0" smtClean="0"/>
              <a:t>Informationssicherheit</a:t>
            </a:r>
            <a:endParaRPr lang="de-DE" dirty="0" smtClean="0">
              <a:solidFill>
                <a:srgbClr val="002060"/>
              </a:solidFill>
            </a:endParaRPr>
          </a:p>
          <a:p>
            <a:pPr marL="0" indent="0">
              <a:buNone/>
              <a:tabLst>
                <a:tab pos="1350963" algn="l"/>
              </a:tabLst>
            </a:pPr>
            <a:r>
              <a:rPr lang="de-DE" b="1" dirty="0" smtClean="0">
                <a:solidFill>
                  <a:srgbClr val="002060"/>
                </a:solidFill>
              </a:rPr>
              <a:t>Laufzeit: </a:t>
            </a:r>
            <a:r>
              <a:rPr lang="de-DE" dirty="0" smtClean="0">
                <a:solidFill>
                  <a:srgbClr val="002060"/>
                </a:solidFill>
              </a:rPr>
              <a:t>Jul. </a:t>
            </a:r>
            <a:r>
              <a:rPr lang="de-DE" dirty="0">
                <a:solidFill>
                  <a:srgbClr val="002060"/>
                </a:solidFill>
              </a:rPr>
              <a:t>– Dez. </a:t>
            </a:r>
            <a:r>
              <a:rPr lang="de-DE" dirty="0" smtClean="0">
                <a:solidFill>
                  <a:srgbClr val="002060"/>
                </a:solidFill>
              </a:rPr>
              <a:t>2018</a:t>
            </a:r>
            <a:endParaRPr lang="de-DE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de-DE" b="1" dirty="0" smtClean="0">
                <a:solidFill>
                  <a:srgbClr val="002060"/>
                </a:solidFill>
              </a:rPr>
              <a:t>Ziele</a:t>
            </a:r>
            <a:r>
              <a:rPr lang="de-DE" b="1" dirty="0">
                <a:solidFill>
                  <a:srgbClr val="002060"/>
                </a:solidFill>
              </a:rPr>
              <a:t>:</a:t>
            </a:r>
          </a:p>
          <a:p>
            <a:r>
              <a:rPr lang="de-DE" dirty="0"/>
              <a:t>Erstellung eines Schulungs- </a:t>
            </a:r>
            <a:r>
              <a:rPr lang="de-DE" dirty="0" smtClean="0"/>
              <a:t>und Sensibilisierungskonzepts</a:t>
            </a:r>
          </a:p>
          <a:p>
            <a:r>
              <a:rPr lang="de-DE" dirty="0" smtClean="0"/>
              <a:t>Didaktische Konzeption von Schulungsmaterialien</a:t>
            </a:r>
          </a:p>
          <a:p>
            <a:r>
              <a:rPr lang="de-DE" dirty="0" smtClean="0"/>
              <a:t>Umsetzung ausgewählter Inhalte (bspw. E-Learning-Einführungskurs)</a:t>
            </a:r>
            <a:endParaRPr lang="de-DE" dirty="0"/>
          </a:p>
        </p:txBody>
      </p:sp>
      <p:sp>
        <p:nvSpPr>
          <p:cNvPr id="11" name="Foliennummernplatzhalter 2"/>
          <p:cNvSpPr txBox="1">
            <a:spLocks/>
          </p:cNvSpPr>
          <p:nvPr/>
        </p:nvSpPr>
        <p:spPr bwMode="auto">
          <a:xfrm>
            <a:off x="7118350" y="6299085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23</a:t>
            </a:fld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054" y="5836890"/>
            <a:ext cx="3830499" cy="78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1622840" y="5836890"/>
            <a:ext cx="1922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>
                <a:solidFill>
                  <a:srgbClr val="002060"/>
                </a:solidFill>
              </a:rPr>
              <a:t> gefördert vom </a:t>
            </a:r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22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Bedeutung der Sensibilisierung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Anforderungen an </a:t>
            </a:r>
            <a:r>
              <a:rPr lang="de-DE" dirty="0"/>
              <a:t>Schulungs- </a:t>
            </a:r>
            <a:r>
              <a:rPr lang="de-DE" dirty="0" smtClean="0"/>
              <a:t>und Sensibilisierungsmaßnahmen </a:t>
            </a:r>
            <a:r>
              <a:rPr lang="de-DE" dirty="0"/>
              <a:t>für Mitarbeiterinnen und Mitarbeitern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118350" y="6313500"/>
            <a:ext cx="2025650" cy="392112"/>
          </a:xfrm>
        </p:spPr>
        <p:txBody>
          <a:bodyPr/>
          <a:lstStyle/>
          <a:p>
            <a:pPr>
              <a:defRPr/>
            </a:pPr>
            <a:fld id="{67C5CF4D-681B-4343-9B58-5BB99B27A8AF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856" y="2165979"/>
            <a:ext cx="6729984" cy="4618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uppieren 8"/>
          <p:cNvGrpSpPr>
            <a:grpSpLocks/>
          </p:cNvGrpSpPr>
          <p:nvPr/>
        </p:nvGrpSpPr>
        <p:grpSpPr bwMode="auto">
          <a:xfrm>
            <a:off x="5369468" y="3505387"/>
            <a:ext cx="523441" cy="592210"/>
            <a:chOff x="7200936" y="4451364"/>
            <a:chExt cx="1592262" cy="1789053"/>
          </a:xfrm>
        </p:grpSpPr>
        <p:pic>
          <p:nvPicPr>
            <p:cNvPr id="10" name="Grafik 9" descr="Paragraphen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7200936" y="4451364"/>
              <a:ext cx="752463" cy="149694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Grafik 10" descr="Paragraphen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8040735" y="4743468"/>
              <a:ext cx="752463" cy="1496949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8" name="Textfeld 7"/>
          <p:cNvSpPr txBox="1"/>
          <p:nvPr/>
        </p:nvSpPr>
        <p:spPr>
          <a:xfrm>
            <a:off x="5856333" y="3564846"/>
            <a:ext cx="2853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>
                <a:solidFill>
                  <a:srgbClr val="002060"/>
                </a:solidFill>
              </a:rPr>
              <a:t>Neu mit der DSGVO</a:t>
            </a:r>
            <a:endParaRPr lang="de-DE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0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Projektergebnisse zur Sensibilisierung</a:t>
            </a:r>
            <a:endParaRPr lang="de-DE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7341569"/>
              </p:ext>
            </p:extLst>
          </p:nvPr>
        </p:nvGraphicFramePr>
        <p:xfrm>
          <a:off x="590390" y="1298448"/>
          <a:ext cx="8315866" cy="5845013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606625"/>
                <a:gridCol w="5581016"/>
                <a:gridCol w="2128225"/>
              </a:tblGrid>
              <a:tr h="400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Nr.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Thema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 smtClean="0">
                          <a:effectLst/>
                        </a:rPr>
                        <a:t>Materialien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5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1.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Grundsatzschulung Datenschutz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 smtClean="0">
                          <a:effectLst/>
                        </a:rPr>
                        <a:t>E-Learning-Modul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8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2.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Schulung für </a:t>
                      </a:r>
                      <a:r>
                        <a:rPr lang="de-DE" sz="2000" dirty="0" smtClean="0">
                          <a:effectLst/>
                        </a:rPr>
                        <a:t>Datenschutzkoordinatoren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Word-Datei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8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3.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Rechtsgrundlagen im Datenschutz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Word-Datei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8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4.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Datenschutz in der Forschung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Word-Datei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45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5.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Datenschutzverletzungen / </a:t>
                      </a:r>
                      <a:r>
                        <a:rPr lang="de-DE" sz="2000" dirty="0" smtClean="0">
                          <a:effectLst/>
                        </a:rPr>
                        <a:t>IT-Sicherheitsvorfälle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Word-Datei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8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6.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eLearning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Word-Datei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1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7.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Erstellung eines </a:t>
                      </a:r>
                      <a:r>
                        <a:rPr lang="de-DE" sz="2000" dirty="0" smtClean="0">
                          <a:effectLst/>
                        </a:rPr>
                        <a:t>VVT / Informationspflichten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Word-Datei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8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8.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Umgang mit Noten / Prüfungsdaten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Word-Datei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8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9.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Weitere Betroffenenrechte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Word-Datei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10.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Grundsatzschulung Informationssicherheit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 smtClean="0">
                          <a:effectLst/>
                        </a:rPr>
                        <a:t>E-Learning-Modul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8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11.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 smtClean="0">
                          <a:effectLst/>
                        </a:rPr>
                        <a:t>Berechtigungsmanagement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 smtClean="0">
                          <a:effectLst/>
                        </a:rPr>
                        <a:t>HTML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8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12.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Schutzbedarfsfeststellung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>
                          <a:effectLst/>
                        </a:rPr>
                        <a:t>Word-Datei</a:t>
                      </a:r>
                      <a:endParaRPr lang="de-DE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8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13.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Risikoanalyse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Word-Datei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8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14.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Wahl TOMs/IT-Dokumentation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Word-Datei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8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15.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Schulung für IT-Administratoren 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effectLst/>
                        </a:rPr>
                        <a:t>Word-Datei</a:t>
                      </a:r>
                      <a:endParaRPr lang="de-DE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687513" y="1525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06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776" y="1782255"/>
            <a:ext cx="2241242" cy="2228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340241" y="1333948"/>
            <a:ext cx="8697433" cy="513630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de-DE" altLang="de-DE" sz="2800" b="1" dirty="0" smtClean="0"/>
              <a:t>                 Vielen Dank für Ihre Aufmerksamkeit!</a:t>
            </a:r>
          </a:p>
          <a:p>
            <a:pPr eaLnBrk="1" hangingPunct="1">
              <a:buFont typeface="Wingdings" pitchFamily="2" charset="2"/>
              <a:buNone/>
            </a:pPr>
            <a:endParaRPr lang="de-DE" altLang="de-DE" sz="28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de-DE" altLang="de-DE" sz="2800" b="1" dirty="0" smtClean="0"/>
              <a:t>                                          Fragen?</a:t>
            </a:r>
          </a:p>
          <a:p>
            <a:pPr algn="ctr" eaLnBrk="1" hangingPunct="1">
              <a:buFont typeface="Wingdings" pitchFamily="2" charset="2"/>
              <a:buNone/>
            </a:pPr>
            <a:endParaRPr lang="de-DE" altLang="de-DE" sz="2800" b="1" dirty="0" smtClean="0"/>
          </a:p>
          <a:p>
            <a:pPr marL="0" indent="0">
              <a:buNone/>
            </a:pPr>
            <a:endParaRPr lang="de-DE" sz="11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e-DE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-------------------------------------------------------------------−−−−−−−−−−−−−−−−−−−−−−−−−−−−−−−−−</a:t>
            </a:r>
            <a:endParaRPr lang="de-DE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Prof. Dr. Gudrun Oevel		Andreas Brennecke</a:t>
            </a:r>
            <a:endParaRPr lang="de-DE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CIO				Datenschutzbeauftragter</a:t>
            </a:r>
            <a:endParaRPr lang="de-DE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e-DE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Universität Paderborn</a:t>
            </a:r>
          </a:p>
          <a:p>
            <a:pPr marL="0" indent="0">
              <a:buNone/>
            </a:pP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Warburger Str. 100</a:t>
            </a:r>
          </a:p>
          <a:p>
            <a:pPr marL="0" indent="0">
              <a:buNone/>
            </a:pP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D-33098 Paderborn</a:t>
            </a:r>
          </a:p>
          <a:p>
            <a:pPr marL="0" indent="0">
              <a:buNone/>
            </a:pPr>
            <a:endParaRPr lang="de-DE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Tel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.: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05251 60-2397 		05251 60-2400</a:t>
            </a:r>
            <a:endParaRPr lang="de-DE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Fax:   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05251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60-4206</a:t>
            </a:r>
          </a:p>
          <a:p>
            <a:pPr marL="0" indent="0">
              <a:buNone/>
            </a:pP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E-Mail: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gudrun.oevel@upb.de 		andreas.brennecke@upb.de</a:t>
            </a:r>
            <a:endParaRPr lang="de-DE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 descr="Fragezeich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98" y="2027112"/>
            <a:ext cx="1846386" cy="1668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de-DE" altLang="de-DE" dirty="0" smtClean="0"/>
          </a:p>
        </p:txBody>
      </p:sp>
      <p:sp>
        <p:nvSpPr>
          <p:cNvPr id="8" name="Rectangle 41"/>
          <p:cNvSpPr>
            <a:spLocks noChangeArrowheads="1"/>
          </p:cNvSpPr>
          <p:nvPr/>
        </p:nvSpPr>
        <p:spPr bwMode="auto">
          <a:xfrm>
            <a:off x="96175" y="810428"/>
            <a:ext cx="767983" cy="274794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90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Jahr DSGVO 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521449" cy="5202237"/>
          </a:xfrm>
        </p:spPr>
        <p:txBody>
          <a:bodyPr/>
          <a:lstStyle/>
          <a:p>
            <a:r>
              <a:rPr lang="de-DE" dirty="0"/>
              <a:t>D</a:t>
            </a:r>
            <a:r>
              <a:rPr lang="de-DE" dirty="0" smtClean="0"/>
              <a:t>ie </a:t>
            </a:r>
            <a:r>
              <a:rPr lang="de-DE" dirty="0" smtClean="0"/>
              <a:t>befürchteten Katastrophen (Abmahnwellen, Stilllegung von Systemen, …) sind ausgeblieben.</a:t>
            </a:r>
          </a:p>
          <a:p>
            <a:r>
              <a:rPr lang="de-DE" dirty="0"/>
              <a:t>Das Bewusstsein für Datenschutz hat sich aber merklich erhöht:</a:t>
            </a:r>
          </a:p>
          <a:p>
            <a:pPr lvl="1"/>
            <a:r>
              <a:rPr lang="de-DE" sz="2200" dirty="0"/>
              <a:t>Meldung Datenpannen LDI (1.-4.2018: </a:t>
            </a:r>
            <a:r>
              <a:rPr lang="de-DE" sz="2200" b="1" dirty="0"/>
              <a:t>61</a:t>
            </a:r>
            <a:r>
              <a:rPr lang="de-DE" sz="2200" dirty="0"/>
              <a:t> 5.-12.2018:</a:t>
            </a:r>
            <a:r>
              <a:rPr lang="de-DE" sz="2200" b="1" dirty="0"/>
              <a:t>1.200</a:t>
            </a:r>
            <a:r>
              <a:rPr lang="de-DE" sz="2200" dirty="0"/>
              <a:t>)</a:t>
            </a:r>
          </a:p>
          <a:p>
            <a:pPr lvl="1"/>
            <a:r>
              <a:rPr lang="de-DE" sz="2200" dirty="0"/>
              <a:t>Eingaben/ Beschwerden LD (2017: </a:t>
            </a:r>
            <a:r>
              <a:rPr lang="de-DE" sz="2200" b="1" dirty="0"/>
              <a:t>4.400</a:t>
            </a:r>
            <a:r>
              <a:rPr lang="de-DE" sz="2200" dirty="0"/>
              <a:t>; 2018: </a:t>
            </a:r>
            <a:r>
              <a:rPr lang="de-DE" sz="2200" b="1" dirty="0"/>
              <a:t>12.000</a:t>
            </a:r>
            <a:r>
              <a:rPr lang="de-DE" sz="2200" dirty="0"/>
              <a:t>)</a:t>
            </a:r>
          </a:p>
          <a:p>
            <a:r>
              <a:rPr lang="de-DE" dirty="0" smtClean="0"/>
              <a:t>Weiterhin </a:t>
            </a:r>
            <a:r>
              <a:rPr lang="de-DE" dirty="0" smtClean="0"/>
              <a:t>noch viele </a:t>
            </a:r>
            <a:r>
              <a:rPr lang="de-DE" dirty="0"/>
              <a:t>Unklarheiten und Fragen: </a:t>
            </a:r>
            <a:endParaRPr lang="de-DE" dirty="0" smtClean="0"/>
          </a:p>
          <a:p>
            <a:pPr lvl="1"/>
            <a:r>
              <a:rPr lang="de-DE" sz="2200" i="1" dirty="0" smtClean="0"/>
              <a:t>unbestimmte </a:t>
            </a:r>
            <a:r>
              <a:rPr lang="de-DE" sz="2200" i="1" dirty="0"/>
              <a:t>Rechtsbegriffe </a:t>
            </a:r>
            <a:r>
              <a:rPr lang="de-DE" sz="2200" dirty="0" smtClean="0"/>
              <a:t>(sind 20.000 </a:t>
            </a:r>
            <a:r>
              <a:rPr lang="de-DE" sz="2200" dirty="0"/>
              <a:t>Studierende </a:t>
            </a:r>
            <a:r>
              <a:rPr lang="de-DE" sz="2200" dirty="0" smtClean="0"/>
              <a:t>eine „große </a:t>
            </a:r>
            <a:r>
              <a:rPr lang="de-DE" sz="2200" dirty="0"/>
              <a:t>Anzahl von </a:t>
            </a:r>
            <a:r>
              <a:rPr lang="de-DE" sz="2200" dirty="0" smtClean="0"/>
              <a:t>Personen“? </a:t>
            </a:r>
            <a:r>
              <a:rPr lang="de-DE" sz="2200" dirty="0"/>
              <a:t>, „Stand der Technik“, „Belastbarkeit von Systemen“, </a:t>
            </a:r>
            <a:r>
              <a:rPr lang="de-DE" sz="2200" dirty="0" smtClean="0"/>
              <a:t>…)</a:t>
            </a:r>
          </a:p>
          <a:p>
            <a:pPr lvl="1"/>
            <a:r>
              <a:rPr lang="de-DE" sz="2200" i="1" dirty="0" smtClean="0"/>
              <a:t>uneinheitliche </a:t>
            </a:r>
            <a:r>
              <a:rPr lang="de-DE" sz="2200" i="1" dirty="0"/>
              <a:t>Regelungen in den Landesdatenschutzgesetzen </a:t>
            </a:r>
            <a:r>
              <a:rPr lang="de-DE" sz="2200" i="1" dirty="0" smtClean="0"/>
              <a:t/>
            </a:r>
            <a:br>
              <a:rPr lang="de-DE" sz="2200" i="1" dirty="0" smtClean="0"/>
            </a:br>
            <a:r>
              <a:rPr lang="de-DE" sz="2200" dirty="0" smtClean="0"/>
              <a:t>(</a:t>
            </a:r>
            <a:r>
              <a:rPr lang="de-DE" sz="2200" dirty="0"/>
              <a:t>bspw. </a:t>
            </a:r>
            <a:r>
              <a:rPr lang="de-DE" sz="2200" dirty="0" smtClean="0"/>
              <a:t>hochschul- / länderübergreifende </a:t>
            </a:r>
            <a:r>
              <a:rPr lang="de-DE" sz="2200" dirty="0" smtClean="0"/>
              <a:t>Forschung)</a:t>
            </a:r>
          </a:p>
          <a:p>
            <a:pPr lvl="1"/>
            <a:r>
              <a:rPr lang="de-DE" sz="2200" i="1" dirty="0" smtClean="0"/>
              <a:t>ausstehende </a:t>
            </a:r>
            <a:r>
              <a:rPr lang="de-DE" sz="2200" i="1" dirty="0"/>
              <a:t>konkrete Empfehlungen der Aufsichtsbehörden </a:t>
            </a:r>
            <a:r>
              <a:rPr lang="de-DE" sz="2200" i="1" dirty="0" smtClean="0"/>
              <a:t/>
            </a:r>
            <a:br>
              <a:rPr lang="de-DE" sz="2200" i="1" dirty="0" smtClean="0"/>
            </a:br>
            <a:r>
              <a:rPr lang="de-DE" sz="2200" dirty="0" smtClean="0"/>
              <a:t>bspw</a:t>
            </a:r>
            <a:r>
              <a:rPr lang="de-DE" sz="2200" dirty="0"/>
              <a:t>. </a:t>
            </a:r>
            <a:r>
              <a:rPr lang="de-DE" sz="2200" dirty="0" smtClean="0"/>
              <a:t>zur </a:t>
            </a:r>
            <a:r>
              <a:rPr lang="de-DE" sz="2200" dirty="0"/>
              <a:t>Durchführung von Datenschutzfolgenabschätzungen (unterschiedliche Ansätze CNIL, </a:t>
            </a:r>
            <a:r>
              <a:rPr lang="de-DE" sz="2200" dirty="0" smtClean="0"/>
              <a:t>SDM, …) </a:t>
            </a:r>
            <a:endParaRPr lang="de-DE" sz="2200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118350" y="6358656"/>
            <a:ext cx="2025650" cy="392112"/>
          </a:xfrm>
        </p:spPr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452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Datenschutz als Teil der Governance und Compliance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682087" cy="5202237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Datenschutz ist mit </a:t>
            </a:r>
            <a:r>
              <a:rPr lang="de-DE" dirty="0" smtClean="0"/>
              <a:t>Geltung der </a:t>
            </a:r>
            <a:r>
              <a:rPr lang="de-DE" dirty="0"/>
              <a:t>EU-Datenschutzgrundverordnung (DSGVO) </a:t>
            </a:r>
            <a:r>
              <a:rPr lang="de-DE" dirty="0" smtClean="0"/>
              <a:t>auch verstärkt </a:t>
            </a:r>
            <a:r>
              <a:rPr lang="de-DE" dirty="0"/>
              <a:t>in den Fokus des </a:t>
            </a:r>
            <a:r>
              <a:rPr lang="de-DE" b="1" dirty="0"/>
              <a:t>Management</a:t>
            </a:r>
            <a:r>
              <a:rPr lang="de-DE" dirty="0"/>
              <a:t>s gerückt:</a:t>
            </a:r>
          </a:p>
          <a:p>
            <a:r>
              <a:rPr lang="de-DE" dirty="0"/>
              <a:t>Diskussion um mögliche Bußgelder (10/20 Mio. € , 2/4 %  des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Jahresumsatzes</a:t>
            </a:r>
            <a:r>
              <a:rPr lang="de-DE" dirty="0"/>
              <a:t>; </a:t>
            </a:r>
            <a:r>
              <a:rPr lang="de-DE" dirty="0" smtClean="0"/>
              <a:t>in </a:t>
            </a:r>
            <a:r>
              <a:rPr lang="de-DE" dirty="0"/>
              <a:t>2018 dann Ausnahmen für öffentliche Stellen)</a:t>
            </a:r>
          </a:p>
          <a:p>
            <a:pPr>
              <a:spcBef>
                <a:spcPts val="0"/>
              </a:spcBef>
            </a:pPr>
            <a:r>
              <a:rPr lang="de-DE" dirty="0"/>
              <a:t>Die DSGVO spricht explizit vom „</a:t>
            </a:r>
            <a:r>
              <a:rPr lang="de-DE" dirty="0" smtClean="0"/>
              <a:t>Verantwortlichen“.</a:t>
            </a:r>
            <a:endParaRPr lang="de-DE" dirty="0"/>
          </a:p>
          <a:p>
            <a:pPr marL="0" indent="0">
              <a:spcBef>
                <a:spcPts val="600"/>
              </a:spcBef>
              <a:buNone/>
            </a:pPr>
            <a:r>
              <a:rPr lang="de-DE" dirty="0"/>
              <a:t>Der Verantwortliche </a:t>
            </a:r>
            <a:r>
              <a:rPr lang="de-DE" dirty="0" smtClean="0"/>
              <a:t>(die Uni vertreten durch die Leitung) muss </a:t>
            </a:r>
            <a:r>
              <a:rPr lang="de-DE" dirty="0"/>
              <a:t>die Einhaltung der </a:t>
            </a:r>
            <a:r>
              <a:rPr lang="de-DE" dirty="0" smtClean="0"/>
              <a:t>DSGVO nachweisen können: „</a:t>
            </a:r>
            <a:r>
              <a:rPr lang="de-DE" b="1" dirty="0" smtClean="0"/>
              <a:t>Rechenschaftspflicht</a:t>
            </a:r>
            <a:r>
              <a:rPr lang="de-DE" dirty="0" smtClean="0"/>
              <a:t>“.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Einhaltung des Datenschutzes im Rahmen der</a:t>
            </a:r>
          </a:p>
          <a:p>
            <a:r>
              <a:rPr lang="de-DE" b="1" dirty="0" smtClean="0"/>
              <a:t>Governance </a:t>
            </a:r>
            <a:r>
              <a:rPr lang="de-DE" dirty="0"/>
              <a:t>(Führung durch festgelegte Verantwortlichkeit, Ziele, </a:t>
            </a:r>
            <a:br>
              <a:rPr lang="de-DE" dirty="0"/>
            </a:br>
            <a:r>
              <a:rPr lang="de-DE" dirty="0"/>
              <a:t>Prozesse und Strukturen) </a:t>
            </a:r>
            <a:r>
              <a:rPr lang="de-DE" dirty="0" smtClean="0"/>
              <a:t>und</a:t>
            </a:r>
          </a:p>
          <a:p>
            <a:pPr>
              <a:spcBef>
                <a:spcPts val="0"/>
              </a:spcBef>
            </a:pPr>
            <a:r>
              <a:rPr lang="de-DE" b="1" dirty="0" smtClean="0"/>
              <a:t>Compliance </a:t>
            </a:r>
            <a:r>
              <a:rPr lang="de-DE" dirty="0"/>
              <a:t>(Einhaltung gesetzlicher Vorgaben sowie Richtlinien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und </a:t>
            </a:r>
            <a:r>
              <a:rPr lang="de-DE" dirty="0"/>
              <a:t>Regeln der Organisation)</a:t>
            </a:r>
            <a:r>
              <a:rPr lang="de-DE" b="1" dirty="0"/>
              <a:t> </a:t>
            </a:r>
          </a:p>
          <a:p>
            <a:pPr>
              <a:buFont typeface="Wingdings" panose="05000000000000000000" pitchFamily="2" charset="2"/>
              <a:buChar char="ð"/>
            </a:pPr>
            <a:r>
              <a:rPr lang="de-DE" dirty="0" smtClean="0"/>
              <a:t>durch </a:t>
            </a:r>
            <a:r>
              <a:rPr lang="de-DE" dirty="0"/>
              <a:t>Aufbau eines </a:t>
            </a:r>
            <a:r>
              <a:rPr lang="de-DE" b="1" dirty="0"/>
              <a:t>Datenschutzmanagementsystem</a:t>
            </a:r>
            <a:r>
              <a:rPr lang="de-DE" dirty="0"/>
              <a:t>s</a:t>
            </a:r>
            <a:r>
              <a:rPr lang="de-DE" b="1" dirty="0"/>
              <a:t> (DSMS) 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118350" y="6313501"/>
            <a:ext cx="2025650" cy="392112"/>
          </a:xfrm>
        </p:spPr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382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Managementsysteme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Managementsysteme sind in vielen Bereichen übliche Praxis</a:t>
            </a:r>
          </a:p>
          <a:p>
            <a:r>
              <a:rPr lang="de-DE" dirty="0" smtClean="0"/>
              <a:t>Qualitätsmanagement (QMS: ISO 9001)</a:t>
            </a:r>
          </a:p>
          <a:p>
            <a:r>
              <a:rPr lang="de-DE" dirty="0" smtClean="0"/>
              <a:t>IT-Servicemanagement (ITMS: ITIL, ISO 20000)</a:t>
            </a:r>
          </a:p>
          <a:p>
            <a:r>
              <a:rPr lang="de-DE" dirty="0" smtClean="0"/>
              <a:t>Informationssicherheitsmanagement (ISMS: ISO 27001, BSI </a:t>
            </a:r>
            <a:r>
              <a:rPr lang="de-DE" dirty="0" smtClean="0"/>
              <a:t>200-1</a:t>
            </a:r>
            <a:r>
              <a:rPr lang="de-DE" dirty="0" smtClean="0"/>
              <a:t>)</a:t>
            </a:r>
          </a:p>
          <a:p>
            <a:pPr marL="342900" lvl="1" indent="-342900">
              <a:buBlip>
                <a:blip r:embed="rId3"/>
              </a:buBlip>
            </a:pPr>
            <a:r>
              <a:rPr lang="de-DE" sz="2400" dirty="0"/>
              <a:t>Arbeits- und Gesundheitsmanagement (AGUM)</a:t>
            </a:r>
          </a:p>
          <a:p>
            <a:r>
              <a:rPr lang="de-DE" dirty="0" smtClean="0"/>
              <a:t>…</a:t>
            </a:r>
          </a:p>
          <a:p>
            <a:pPr marL="0" indent="0">
              <a:buNone/>
            </a:pPr>
            <a:r>
              <a:rPr lang="de-DE" dirty="0" smtClean="0"/>
              <a:t>Forderungen an Managementsysteme</a:t>
            </a:r>
          </a:p>
          <a:p>
            <a:r>
              <a:rPr lang="de-DE" dirty="0" smtClean="0"/>
              <a:t>Definierte Verantwortlichkeiten / geeignete Organisationsstruktur</a:t>
            </a:r>
          </a:p>
          <a:p>
            <a:r>
              <a:rPr lang="de-DE" dirty="0" smtClean="0"/>
              <a:t>Bekannte und gelebte Handlungsgrundsätze / Leitlinie</a:t>
            </a:r>
          </a:p>
          <a:p>
            <a:r>
              <a:rPr lang="de-DE" dirty="0" smtClean="0"/>
              <a:t>Dokumentierte Prozesse und deren kontinuierliche Verbesserung</a:t>
            </a:r>
          </a:p>
          <a:p>
            <a:r>
              <a:rPr lang="de-DE" dirty="0" smtClean="0"/>
              <a:t>Gelenkte Dokumentation</a:t>
            </a:r>
          </a:p>
          <a:p>
            <a:r>
              <a:rPr lang="de-DE" dirty="0" smtClean="0"/>
              <a:t>Sicherung beweiserheblicher </a:t>
            </a:r>
            <a:r>
              <a:rPr lang="de-DE" dirty="0" smtClean="0"/>
              <a:t>Aufzeichnungen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143045" y="6324789"/>
            <a:ext cx="2025650" cy="392112"/>
          </a:xfrm>
        </p:spPr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249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Projekt zur Umsetzung der DSGVO und Aufbau von DSMSen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452486" y="4873956"/>
            <a:ext cx="4043313" cy="1004826"/>
          </a:xfrm>
        </p:spPr>
        <p:txBody>
          <a:bodyPr/>
          <a:lstStyle/>
          <a:p>
            <a:r>
              <a:rPr lang="de-DE" dirty="0" smtClean="0"/>
              <a:t>Universität Paderborn</a:t>
            </a:r>
            <a:endParaRPr lang="de-DE" dirty="0"/>
          </a:p>
          <a:p>
            <a:r>
              <a:rPr lang="de-DE" dirty="0" smtClean="0"/>
              <a:t>Universität </a:t>
            </a:r>
            <a:r>
              <a:rPr lang="de-DE" dirty="0"/>
              <a:t>Bielefeld </a:t>
            </a:r>
            <a:endParaRPr lang="de-DE" dirty="0" smtClean="0"/>
          </a:p>
        </p:txBody>
      </p:sp>
      <p:sp>
        <p:nvSpPr>
          <p:cNvPr id="2" name="Inhaltsplatzhalter 1"/>
          <p:cNvSpPr>
            <a:spLocks noGrp="1"/>
          </p:cNvSpPr>
          <p:nvPr>
            <p:ph sz="half" idx="2"/>
          </p:nvPr>
        </p:nvSpPr>
        <p:spPr>
          <a:xfrm>
            <a:off x="3868615" y="4873955"/>
            <a:ext cx="4894385" cy="994777"/>
          </a:xfrm>
        </p:spPr>
        <p:txBody>
          <a:bodyPr/>
          <a:lstStyle/>
          <a:p>
            <a:r>
              <a:rPr lang="de-DE" dirty="0"/>
              <a:t>Fachhochschule Bielefeld </a:t>
            </a:r>
          </a:p>
          <a:p>
            <a:r>
              <a:rPr lang="de-DE" dirty="0" smtClean="0"/>
              <a:t>Universität Siegen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52486" y="4411722"/>
            <a:ext cx="6367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 smtClean="0">
                <a:solidFill>
                  <a:srgbClr val="002060"/>
                </a:solidFill>
              </a:rPr>
              <a:t>Beteiligte Hochschulen:</a:t>
            </a: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9" name="Inhaltsplatzhalter 4"/>
          <p:cNvSpPr txBox="1">
            <a:spLocks/>
          </p:cNvSpPr>
          <p:nvPr/>
        </p:nvSpPr>
        <p:spPr bwMode="auto">
          <a:xfrm>
            <a:off x="461913" y="1322364"/>
            <a:ext cx="8334615" cy="301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4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4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1350963" algn="l"/>
              </a:tabLst>
            </a:pPr>
            <a:r>
              <a:rPr lang="de-DE" dirty="0" smtClean="0">
                <a:solidFill>
                  <a:srgbClr val="002060"/>
                </a:solidFill>
              </a:rPr>
              <a:t>Ein Datenschutzmanagementsystem für HS gibt es nicht von der Stange. </a:t>
            </a:r>
          </a:p>
          <a:p>
            <a:pPr marL="0" indent="0">
              <a:buNone/>
              <a:tabLst>
                <a:tab pos="1350963" algn="l"/>
              </a:tabLst>
            </a:pPr>
            <a:r>
              <a:rPr lang="de-DE" dirty="0" smtClean="0">
                <a:solidFill>
                  <a:srgbClr val="002060"/>
                </a:solidFill>
              </a:rPr>
              <a:t>Konzeption im Rahmen eines hochschulübergreifenden Projekts </a:t>
            </a:r>
            <a:endParaRPr lang="de-DE" dirty="0">
              <a:solidFill>
                <a:srgbClr val="002060"/>
              </a:solidFill>
            </a:endParaRPr>
          </a:p>
          <a:p>
            <a:pPr marL="0" indent="0">
              <a:buNone/>
              <a:tabLst>
                <a:tab pos="1350963" algn="l"/>
              </a:tabLst>
            </a:pPr>
            <a:r>
              <a:rPr lang="de-DE" b="1" dirty="0" smtClean="0">
                <a:solidFill>
                  <a:srgbClr val="002060"/>
                </a:solidFill>
              </a:rPr>
              <a:t>Laufzeit: </a:t>
            </a:r>
            <a:r>
              <a:rPr lang="de-DE" dirty="0" smtClean="0">
                <a:solidFill>
                  <a:srgbClr val="002060"/>
                </a:solidFill>
              </a:rPr>
              <a:t>Aug.– </a:t>
            </a:r>
            <a:r>
              <a:rPr lang="de-DE" dirty="0">
                <a:solidFill>
                  <a:srgbClr val="002060"/>
                </a:solidFill>
              </a:rPr>
              <a:t>Dez. </a:t>
            </a:r>
            <a:r>
              <a:rPr lang="de-DE" dirty="0" smtClean="0">
                <a:solidFill>
                  <a:srgbClr val="002060"/>
                </a:solidFill>
              </a:rPr>
              <a:t>2017 und </a:t>
            </a:r>
            <a:r>
              <a:rPr lang="de-DE" dirty="0" smtClean="0">
                <a:solidFill>
                  <a:srgbClr val="002060"/>
                </a:solidFill>
              </a:rPr>
              <a:t>Jul. </a:t>
            </a:r>
            <a:r>
              <a:rPr lang="de-DE" dirty="0">
                <a:solidFill>
                  <a:srgbClr val="002060"/>
                </a:solidFill>
              </a:rPr>
              <a:t>– Dez. </a:t>
            </a:r>
            <a:r>
              <a:rPr lang="de-DE" dirty="0" smtClean="0">
                <a:solidFill>
                  <a:srgbClr val="002060"/>
                </a:solidFill>
              </a:rPr>
              <a:t>2018</a:t>
            </a:r>
            <a:endParaRPr lang="de-DE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de-DE" b="1" dirty="0" smtClean="0">
                <a:solidFill>
                  <a:srgbClr val="002060"/>
                </a:solidFill>
              </a:rPr>
              <a:t>Ziele</a:t>
            </a:r>
            <a:r>
              <a:rPr lang="de-DE" b="1" dirty="0">
                <a:solidFill>
                  <a:srgbClr val="002060"/>
                </a:solidFill>
              </a:rPr>
              <a:t>:</a:t>
            </a:r>
          </a:p>
          <a:p>
            <a:r>
              <a:rPr lang="de-DE" dirty="0"/>
              <a:t>Know-how zur </a:t>
            </a:r>
            <a:r>
              <a:rPr lang="de-DE" dirty="0" smtClean="0"/>
              <a:t>DSGVO aufbauen</a:t>
            </a:r>
          </a:p>
          <a:p>
            <a:r>
              <a:rPr lang="de-DE" dirty="0"/>
              <a:t>Kooperation mit dem Informationssicherheitsmanagement (ISMS)</a:t>
            </a:r>
          </a:p>
          <a:p>
            <a:r>
              <a:rPr lang="de-DE" dirty="0" smtClean="0"/>
              <a:t>Konzeption eines DSMS</a:t>
            </a:r>
            <a:endParaRPr lang="de-DE" dirty="0"/>
          </a:p>
        </p:txBody>
      </p:sp>
      <p:sp>
        <p:nvSpPr>
          <p:cNvPr id="11" name="Foliennummernplatzhalter 2"/>
          <p:cNvSpPr txBox="1">
            <a:spLocks/>
          </p:cNvSpPr>
          <p:nvPr/>
        </p:nvSpPr>
        <p:spPr bwMode="auto">
          <a:xfrm>
            <a:off x="7118350" y="6310374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6</a:t>
            </a:fld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054" y="5836890"/>
            <a:ext cx="3830499" cy="78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1622840" y="5836890"/>
            <a:ext cx="1922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>
                <a:solidFill>
                  <a:srgbClr val="002060"/>
                </a:solidFill>
              </a:rPr>
              <a:t> gefördert vom </a:t>
            </a:r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39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Datenschutzmanagementsystem </a:t>
            </a: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… ist nicht gleichzusetzen mit Datenschutzsoftware!</a:t>
            </a:r>
          </a:p>
          <a:p>
            <a:endParaRPr lang="de-DE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dirty="0" smtClean="0"/>
              <a:t>Technische Systeme werden angeboten als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118350" y="6324789"/>
            <a:ext cx="2025650" cy="392112"/>
          </a:xfrm>
        </p:spPr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2510753" y="4861152"/>
            <a:ext cx="1019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xxx-</a:t>
            </a:r>
            <a:endParaRPr lang="de-DE" sz="28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792732" y="3446348"/>
            <a:ext cx="7178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>
                <a:solidFill>
                  <a:srgbClr val="002060"/>
                </a:solidFill>
              </a:rPr>
              <a:t>„leicht </a:t>
            </a:r>
            <a:r>
              <a:rPr lang="de-DE" dirty="0">
                <a:solidFill>
                  <a:srgbClr val="002060"/>
                </a:solidFill>
              </a:rPr>
              <a:t>und intuitiv zu bedienendes </a:t>
            </a:r>
            <a:r>
              <a:rPr lang="de-DE" dirty="0" smtClean="0">
                <a:solidFill>
                  <a:srgbClr val="002060"/>
                </a:solidFill>
              </a:rPr>
              <a:t>Datenschutzmanagementsystem“ 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72683" y="2841822"/>
            <a:ext cx="7178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>
                <a:solidFill>
                  <a:srgbClr val="002060"/>
                </a:solidFill>
              </a:rPr>
              <a:t>„Datenschutzmanagementsystem für die EU-DSGVO“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872683" y="4420206"/>
            <a:ext cx="7178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>
                <a:solidFill>
                  <a:srgbClr val="002060"/>
                </a:solidFill>
              </a:rPr>
              <a:t>„webbasiertes </a:t>
            </a:r>
            <a:r>
              <a:rPr lang="de-DE" dirty="0">
                <a:solidFill>
                  <a:srgbClr val="002060"/>
                </a:solidFill>
              </a:rPr>
              <a:t>Datenschutzmanagementsystem </a:t>
            </a:r>
            <a:r>
              <a:rPr lang="de-DE" dirty="0" smtClean="0">
                <a:solidFill>
                  <a:srgbClr val="002060"/>
                </a:solidFill>
              </a:rPr>
              <a:t>zur schnellen </a:t>
            </a:r>
            <a:r>
              <a:rPr lang="de-DE" dirty="0">
                <a:solidFill>
                  <a:srgbClr val="002060"/>
                </a:solidFill>
              </a:rPr>
              <a:t>und </a:t>
            </a:r>
            <a:r>
              <a:rPr lang="de-DE" dirty="0" smtClean="0">
                <a:solidFill>
                  <a:srgbClr val="002060"/>
                </a:solidFill>
              </a:rPr>
              <a:t>unkomplizierten Umsetzung der DSGVO“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792731" y="5394064"/>
            <a:ext cx="6482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>
                <a:solidFill>
                  <a:srgbClr val="002060"/>
                </a:solidFill>
              </a:rPr>
              <a:t>„DSGVO-konforme Datenschutzmanagement-Software“ </a:t>
            </a:r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08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1800" dirty="0" smtClean="0"/>
              <a:t>Ein PDCA- Zyklus </a:t>
            </a:r>
            <a:r>
              <a:rPr lang="de-DE" altLang="de-DE" sz="1800" dirty="0">
                <a:ea typeface="ＭＳ Ｐゴシック" pitchFamily="-32" charset="-128"/>
              </a:rPr>
              <a:t>allein </a:t>
            </a:r>
            <a:r>
              <a:rPr lang="de-DE" altLang="de-DE" sz="1800" dirty="0" smtClean="0"/>
              <a:t>…</a:t>
            </a:r>
            <a:endParaRPr lang="de-DE" altLang="de-DE" sz="1800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61913" y="2331700"/>
            <a:ext cx="8301087" cy="4129389"/>
          </a:xfrm>
        </p:spPr>
        <p:txBody>
          <a:bodyPr/>
          <a:lstStyle/>
          <a:p>
            <a:pPr marL="0" indent="0">
              <a:buNone/>
            </a:pPr>
            <a:r>
              <a:rPr lang="de-DE" altLang="de-DE" sz="2000" b="1" dirty="0" smtClean="0"/>
              <a:t>1</a:t>
            </a:r>
            <a:r>
              <a:rPr lang="de-DE" altLang="de-DE" sz="2000" b="1" i="1" dirty="0" smtClean="0"/>
              <a:t>. Plan (Planen):</a:t>
            </a:r>
            <a:br>
              <a:rPr lang="de-DE" altLang="de-DE" sz="2000" b="1" i="1" dirty="0" smtClean="0"/>
            </a:br>
            <a:r>
              <a:rPr lang="de-DE" altLang="de-DE" sz="2000" i="1" dirty="0" smtClean="0"/>
              <a:t>Zustandsanalyse,</a:t>
            </a:r>
            <a:br>
              <a:rPr lang="de-DE" altLang="de-DE" sz="2000" i="1" dirty="0" smtClean="0"/>
            </a:br>
            <a:r>
              <a:rPr lang="de-DE" altLang="de-DE" sz="2000" i="1" dirty="0" smtClean="0"/>
              <a:t>Konzeptentwicklung</a:t>
            </a:r>
          </a:p>
          <a:p>
            <a:pPr marL="0" indent="0">
              <a:buNone/>
            </a:pPr>
            <a:endParaRPr lang="de-DE" altLang="de-DE" sz="2000" i="1" dirty="0" smtClean="0"/>
          </a:p>
          <a:p>
            <a:pPr marL="0" indent="0">
              <a:buNone/>
            </a:pPr>
            <a:endParaRPr lang="de-DE" altLang="de-DE" sz="2000" i="1" dirty="0" smtClean="0"/>
          </a:p>
          <a:p>
            <a:pPr marL="0" indent="0">
              <a:buNone/>
            </a:pPr>
            <a:endParaRPr lang="de-DE" altLang="de-DE" sz="2000" i="1" dirty="0" smtClean="0"/>
          </a:p>
          <a:p>
            <a:pPr marL="0" indent="0">
              <a:buNone/>
            </a:pPr>
            <a:endParaRPr lang="de-DE" altLang="de-DE" i="1" dirty="0" smtClean="0"/>
          </a:p>
          <a:p>
            <a:pPr marL="0" indent="0">
              <a:buNone/>
            </a:pPr>
            <a:r>
              <a:rPr lang="de-DE" altLang="de-DE" sz="2000" b="1" i="1" dirty="0" smtClean="0"/>
              <a:t>4. Act (Agieren, Handeln):</a:t>
            </a:r>
            <a:br>
              <a:rPr lang="de-DE" altLang="de-DE" sz="2000" b="1" i="1" dirty="0" smtClean="0"/>
            </a:br>
            <a:r>
              <a:rPr lang="de-DE" altLang="de-DE" sz="2000" i="1" dirty="0" smtClean="0"/>
              <a:t>Maßnahmen </a:t>
            </a:r>
            <a:r>
              <a:rPr lang="de-DE" sz="2000" i="1" dirty="0"/>
              <a:t>auf breiter Front </a:t>
            </a:r>
            <a:r>
              <a:rPr lang="de-DE" sz="2000" i="1" dirty="0" smtClean="0"/>
              <a:t>eingeführt,</a:t>
            </a:r>
            <a:br>
              <a:rPr lang="de-DE" sz="2000" i="1" dirty="0" smtClean="0"/>
            </a:br>
            <a:r>
              <a:rPr lang="de-DE" altLang="de-DE" sz="2000" i="1" dirty="0" smtClean="0"/>
              <a:t>als Standards festlegen; nach weiteren Verbesserungen suchen</a:t>
            </a:r>
          </a:p>
          <a:p>
            <a:pPr marL="0" indent="0">
              <a:buNone/>
            </a:pPr>
            <a:endParaRPr lang="de-DE" altLang="de-DE" sz="1050" dirty="0" smtClean="0">
              <a:solidFill>
                <a:srgbClr val="002060"/>
              </a:solidFill>
              <a:ea typeface="ＭＳ Ｐゴシック" pitchFamily="-32" charset="-128"/>
            </a:endParaRPr>
          </a:p>
          <a:p>
            <a:pPr marL="0" indent="0">
              <a:buNone/>
            </a:pPr>
            <a:r>
              <a:rPr lang="de-DE" altLang="de-DE" sz="2200" dirty="0" smtClean="0">
                <a:solidFill>
                  <a:srgbClr val="002060"/>
                </a:solidFill>
                <a:ea typeface="ＭＳ Ｐゴシック" pitchFamily="-32" charset="-128"/>
              </a:rPr>
              <a:t>Der </a:t>
            </a:r>
            <a:r>
              <a:rPr lang="de-DE" altLang="de-DE" sz="2200" dirty="0">
                <a:solidFill>
                  <a:srgbClr val="002060"/>
                </a:solidFill>
                <a:ea typeface="ＭＳ Ｐゴシック" pitchFamily="-32" charset="-128"/>
              </a:rPr>
              <a:t>Zyklus zielt auf eine kontinuierliche </a:t>
            </a:r>
            <a:r>
              <a:rPr lang="de-DE" altLang="de-DE" sz="2200" dirty="0" smtClean="0">
                <a:solidFill>
                  <a:srgbClr val="002060"/>
                </a:solidFill>
                <a:ea typeface="ＭＳ Ｐゴシック" pitchFamily="-32" charset="-128"/>
              </a:rPr>
              <a:t>Verbesserung (KVP)</a:t>
            </a:r>
            <a:endParaRPr lang="de-DE" altLang="de-DE" sz="2200" i="1" dirty="0"/>
          </a:p>
          <a:p>
            <a:pPr marL="0" indent="0">
              <a:buNone/>
            </a:pPr>
            <a:endParaRPr lang="de-DE" altLang="de-DE" sz="2000" i="1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118350" y="6307989"/>
            <a:ext cx="2025650" cy="392112"/>
          </a:xfrm>
        </p:spPr>
        <p:txBody>
          <a:bodyPr/>
          <a:lstStyle/>
          <a:p>
            <a:fld id="{E0E185D8-BB35-4D46-83D7-8DABB84FF015}" type="slidenum">
              <a:rPr lang="de-DE" altLang="de-DE" smtClean="0"/>
              <a:pPr/>
              <a:t>8</a:t>
            </a:fld>
            <a:endParaRPr lang="de-DE" altLang="de-DE" dirty="0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917097" y="2331702"/>
            <a:ext cx="2824969" cy="384803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de-DE" altLang="de-DE" sz="2000" b="1" dirty="0"/>
              <a:t>2. </a:t>
            </a:r>
            <a:r>
              <a:rPr lang="de-DE" altLang="de-DE" sz="2000" b="1" dirty="0" smtClean="0"/>
              <a:t>Do (Durchführen):</a:t>
            </a:r>
            <a:r>
              <a:rPr lang="de-DE" altLang="de-DE" sz="2000" b="1" dirty="0"/>
              <a:t/>
            </a:r>
            <a:br>
              <a:rPr lang="de-DE" altLang="de-DE" sz="2000" b="1" dirty="0"/>
            </a:br>
            <a:r>
              <a:rPr lang="de-DE" altLang="de-DE" sz="2000" i="1" dirty="0" smtClean="0"/>
              <a:t>konkrete Maßnahmen</a:t>
            </a:r>
            <a:br>
              <a:rPr lang="de-DE" altLang="de-DE" sz="2000" i="1" dirty="0" smtClean="0"/>
            </a:br>
            <a:r>
              <a:rPr lang="de-DE" altLang="de-DE" sz="2000" i="1" dirty="0" smtClean="0"/>
              <a:t>erarbeiten, </a:t>
            </a:r>
            <a:br>
              <a:rPr lang="de-DE" altLang="de-DE" sz="2000" i="1" dirty="0" smtClean="0"/>
            </a:br>
            <a:r>
              <a:rPr lang="de-DE" altLang="de-DE" sz="2000" i="1" dirty="0" smtClean="0"/>
              <a:t>„im Kleinen“ umsetzen</a:t>
            </a:r>
            <a:endParaRPr lang="de-DE" altLang="de-DE" sz="2000" i="1" dirty="0"/>
          </a:p>
          <a:p>
            <a:pPr marL="0" indent="0">
              <a:buNone/>
            </a:pPr>
            <a:endParaRPr lang="de-DE" altLang="de-DE" sz="2000" dirty="0"/>
          </a:p>
          <a:p>
            <a:pPr marL="0" indent="0">
              <a:buNone/>
            </a:pPr>
            <a:r>
              <a:rPr lang="de-DE" altLang="de-DE" sz="2000" b="1" dirty="0" smtClean="0"/>
              <a:t>3</a:t>
            </a:r>
            <a:r>
              <a:rPr lang="de-DE" altLang="de-DE" sz="2000" b="1" dirty="0"/>
              <a:t>. </a:t>
            </a:r>
            <a:r>
              <a:rPr lang="de-DE" altLang="de-DE" sz="2000" b="1" dirty="0" smtClean="0"/>
              <a:t>Check (Überprüfen):</a:t>
            </a:r>
            <a:r>
              <a:rPr lang="de-DE" altLang="de-DE" sz="2000" b="1" dirty="0"/>
              <a:t/>
            </a:r>
            <a:br>
              <a:rPr lang="de-DE" altLang="de-DE" sz="2000" b="1" dirty="0"/>
            </a:br>
            <a:r>
              <a:rPr lang="de-DE" altLang="de-DE" sz="2000" i="1" dirty="0" smtClean="0"/>
              <a:t>Resultate überprüfen </a:t>
            </a:r>
            <a:br>
              <a:rPr lang="de-DE" altLang="de-DE" sz="2000" i="1" dirty="0" smtClean="0"/>
            </a:br>
            <a:r>
              <a:rPr lang="de-DE" altLang="de-DE" sz="2000" i="1" dirty="0" smtClean="0"/>
              <a:t>und Maßnahmen allgemein</a:t>
            </a:r>
            <a:br>
              <a:rPr lang="de-DE" altLang="de-DE" sz="2000" i="1" dirty="0" smtClean="0"/>
            </a:br>
            <a:r>
              <a:rPr lang="de-DE" altLang="de-DE" sz="2000" i="1" dirty="0" smtClean="0"/>
              <a:t>freigeben</a:t>
            </a:r>
            <a:endParaRPr lang="de-DE" altLang="de-DE" sz="2000" dirty="0"/>
          </a:p>
        </p:txBody>
      </p:sp>
      <p:sp>
        <p:nvSpPr>
          <p:cNvPr id="60430" name="Text Box 14"/>
          <p:cNvSpPr txBox="1">
            <a:spLocks noChangeArrowheads="1"/>
          </p:cNvSpPr>
          <p:nvPr/>
        </p:nvSpPr>
        <p:spPr bwMode="auto">
          <a:xfrm>
            <a:off x="517525" y="1316038"/>
            <a:ext cx="6997428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altLang="de-DE" sz="2000" dirty="0" smtClean="0">
                <a:solidFill>
                  <a:srgbClr val="002060"/>
                </a:solidFill>
                <a:ea typeface="ＭＳ Ｐゴシック" pitchFamily="-32" charset="-128"/>
              </a:rPr>
              <a:t>… ist noch kein Managementsystem („notwendig aber nicht hinreichend“)</a:t>
            </a:r>
          </a:p>
          <a:p>
            <a:pPr algn="l"/>
            <a:endParaRPr lang="de-DE" altLang="de-DE" sz="1200" dirty="0">
              <a:solidFill>
                <a:srgbClr val="002060"/>
              </a:solidFill>
              <a:ea typeface="ＭＳ Ｐゴシック" pitchFamily="-32" charset="-128"/>
            </a:endParaRPr>
          </a:p>
          <a:p>
            <a:pPr algn="l"/>
            <a:r>
              <a:rPr lang="de-DE" altLang="de-DE" sz="2000" b="1" dirty="0" smtClean="0">
                <a:solidFill>
                  <a:srgbClr val="002060"/>
                </a:solidFill>
                <a:ea typeface="ＭＳ Ｐゴシック" pitchFamily="-32" charset="-128"/>
              </a:rPr>
              <a:t>PDCA-Zyklus (</a:t>
            </a:r>
            <a:r>
              <a:rPr lang="de-DE" sz="2000" b="1" dirty="0" smtClean="0">
                <a:solidFill>
                  <a:srgbClr val="002060"/>
                </a:solidFill>
              </a:rPr>
              <a:t>Shewhart, Deming 1930er), „Demingkreis“</a:t>
            </a:r>
            <a:r>
              <a:rPr lang="de-DE" altLang="de-DE" sz="2000" b="1" dirty="0" smtClean="0">
                <a:solidFill>
                  <a:srgbClr val="002060"/>
                </a:solidFill>
                <a:ea typeface="ＭＳ Ｐゴシック" pitchFamily="-32" charset="-128"/>
              </a:rPr>
              <a:t> </a:t>
            </a:r>
            <a:endParaRPr lang="de-DE" altLang="de-DE" sz="2000" b="1" dirty="0">
              <a:solidFill>
                <a:srgbClr val="002060"/>
              </a:solidFill>
              <a:ea typeface="ＭＳ Ｐゴシック" pitchFamily="-32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11" y="2391998"/>
            <a:ext cx="4094144" cy="278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6"/>
          <p:cNvSpPr/>
          <p:nvPr/>
        </p:nvSpPr>
        <p:spPr>
          <a:xfrm>
            <a:off x="3754981" y="4512829"/>
            <a:ext cx="20504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sz="1600" i="1" dirty="0" smtClean="0">
                <a:solidFill>
                  <a:srgbClr val="002060"/>
                </a:solidFill>
              </a:rPr>
              <a:t>                 wikipedia.org</a:t>
            </a:r>
          </a:p>
          <a:p>
            <a:r>
              <a:rPr lang="de-DE" sz="1600" i="1" dirty="0" smtClean="0">
                <a:solidFill>
                  <a:srgbClr val="002060"/>
                </a:solidFill>
              </a:rPr>
              <a:t>CC 3.0 www.bulsuk.com</a:t>
            </a:r>
            <a:endParaRPr lang="de-DE" sz="1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21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Top-down-Entwurf für ein Datenschutzmanagementsystem 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2702496"/>
              </p:ext>
            </p:extLst>
          </p:nvPr>
        </p:nvGraphicFramePr>
        <p:xfrm>
          <a:off x="1432560" y="1249681"/>
          <a:ext cx="6263640" cy="509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liennummernplatzhalter 2"/>
          <p:cNvSpPr txBox="1">
            <a:spLocks/>
          </p:cNvSpPr>
          <p:nvPr/>
        </p:nvSpPr>
        <p:spPr bwMode="auto">
          <a:xfrm>
            <a:off x="7072050" y="639961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9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42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Folienmaster">
  <a:themeElements>
    <a:clrScheme name="2_Folien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Folienmaster">
      <a:majorFont>
        <a:latin typeface="Arial Narrow"/>
        <a:ea typeface="Arial Unicode MS"/>
        <a:cs typeface="Arial Unicode MS"/>
      </a:majorFont>
      <a:minorFont>
        <a:latin typeface="Arial Narrow"/>
        <a:ea typeface="Arial Unicode MS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2_Folien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9BF767ADA4A3D43BB08FDE7547AEE18" ma:contentTypeVersion="0" ma:contentTypeDescription="Ein neues Dokument erstellen." ma:contentTypeScope="" ma:versionID="e7f386acd37bcad4f969b603eab985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A22ADBC-642A-459A-BF5E-26358EC08FD0}">
  <ds:schemaRefs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95E842E-FF40-491A-AF72-69B6538E60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B4B357E-F1F0-4615-9537-1614AB42A68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1158</Words>
  <Application>Microsoft Office PowerPoint</Application>
  <PresentationFormat>Bildschirmpräsentation (4:3)</PresentationFormat>
  <Paragraphs>355</Paragraphs>
  <Slides>26</Slides>
  <Notes>24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7" baseType="lpstr">
      <vt:lpstr>2_Folienmaster</vt:lpstr>
      <vt:lpstr>Ein Jahr  EU-Datenschutzgrundverordnung −  Herausforderungen und Erfahrungen im Datenschutzmanagement</vt:lpstr>
      <vt:lpstr>Agenda</vt:lpstr>
      <vt:lpstr>Ein Jahr DSGVO …</vt:lpstr>
      <vt:lpstr>Datenschutz als Teil der Governance und Compliance</vt:lpstr>
      <vt:lpstr>Managementsysteme</vt:lpstr>
      <vt:lpstr>Ein Projekt zur Umsetzung der DSGVO und Aufbau von DSMSen</vt:lpstr>
      <vt:lpstr>Datenschutzmanagementsystem …</vt:lpstr>
      <vt:lpstr>Ein PDCA- Zyklus allein …</vt:lpstr>
      <vt:lpstr>Top-down-Entwurf für ein Datenschutzmanagementsystem </vt:lpstr>
      <vt:lpstr>Komponenten eines DSMS: Datenschutzleitlinie</vt:lpstr>
      <vt:lpstr>Entwurf einer „Musterleitlinie“ und Anpassung an die beteiligten Hochschulen</vt:lpstr>
      <vt:lpstr>Komponenten eines DSMS: Organisation und Verantwortlichkeiten</vt:lpstr>
      <vt:lpstr>Entwurf Datenschutzkonzept: darin werden u.a. Verantwortlichkeiten festgelegt.</vt:lpstr>
      <vt:lpstr>Datenschutz und die Umsetzung der DSGVO erfordern  Ressourcen</vt:lpstr>
      <vt:lpstr>Komponenten eines DSMS: Prozesse</vt:lpstr>
      <vt:lpstr>Bsp. Prozessmodellierung Meldepflicht für Datenschutzverletzungen</vt:lpstr>
      <vt:lpstr>Komponenten eines DSMS: Handreichungen</vt:lpstr>
      <vt:lpstr>Bsp. Handreichungen (Vorlagen, Checklisten, Formulare, Hilfeseiten im Web, …) </vt:lpstr>
      <vt:lpstr>Komponenten eines DSMS: Technische Unterstützung</vt:lpstr>
      <vt:lpstr>Technische Unterstützungssysteme</vt:lpstr>
      <vt:lpstr>Zusammenfassung</vt:lpstr>
      <vt:lpstr>Wesentlichen Handlungsfelder aus der DSGVO</vt:lpstr>
      <vt:lpstr>Projekt zur Datenschutzsensibilisierung bzgl. der DSGVO</vt:lpstr>
      <vt:lpstr>Bedeutung der Sensibilisierung</vt:lpstr>
      <vt:lpstr>Projektergebnisse zur Sensibilisierung</vt:lpstr>
      <vt:lpstr>PowerPoint-Präsentation</vt:lpstr>
    </vt:vector>
  </TitlesOfParts>
  <Company>Universität Paderborn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Campus Online</dc:subject>
  <dc:creator>Gudrun Oevel</dc:creator>
  <cp:lastModifiedBy>Andreas Brennecke</cp:lastModifiedBy>
  <cp:revision>1349</cp:revision>
  <cp:lastPrinted>2019-05-05T20:25:18Z</cp:lastPrinted>
  <dcterms:created xsi:type="dcterms:W3CDTF">2007-07-03T14:21:02Z</dcterms:created>
  <dcterms:modified xsi:type="dcterms:W3CDTF">2019-05-07T15:13:16Z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0x01010099BF767ADA4A3D43BB08FDE7547AEE18</vt:lpwstr>
  </property>
</Properties>
</file>