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48" r:id="rId4"/>
  </p:sldMasterIdLst>
  <p:notesMasterIdLst>
    <p:notesMasterId r:id="rId34"/>
  </p:notesMasterIdLst>
  <p:handoutMasterIdLst>
    <p:handoutMasterId r:id="rId35"/>
  </p:handoutMasterIdLst>
  <p:sldIdLst>
    <p:sldId id="256" r:id="rId5"/>
    <p:sldId id="419" r:id="rId6"/>
    <p:sldId id="462" r:id="rId7"/>
    <p:sldId id="442" r:id="rId8"/>
    <p:sldId id="440" r:id="rId9"/>
    <p:sldId id="435" r:id="rId10"/>
    <p:sldId id="437" r:id="rId11"/>
    <p:sldId id="441" r:id="rId12"/>
    <p:sldId id="420" r:id="rId13"/>
    <p:sldId id="428" r:id="rId14"/>
    <p:sldId id="449" r:id="rId15"/>
    <p:sldId id="458" r:id="rId16"/>
    <p:sldId id="450" r:id="rId17"/>
    <p:sldId id="451" r:id="rId18"/>
    <p:sldId id="457" r:id="rId19"/>
    <p:sldId id="465" r:id="rId20"/>
    <p:sldId id="456" r:id="rId21"/>
    <p:sldId id="464" r:id="rId22"/>
    <p:sldId id="432" r:id="rId23"/>
    <p:sldId id="463" r:id="rId24"/>
    <p:sldId id="478" r:id="rId25"/>
    <p:sldId id="474" r:id="rId26"/>
    <p:sldId id="479" r:id="rId27"/>
    <p:sldId id="470" r:id="rId28"/>
    <p:sldId id="476" r:id="rId29"/>
    <p:sldId id="471" r:id="rId30"/>
    <p:sldId id="475" r:id="rId31"/>
    <p:sldId id="477" r:id="rId32"/>
    <p:sldId id="459" r:id="rId33"/>
  </p:sldIdLst>
  <p:sldSz cx="9144000" cy="6858000" type="screen4x3"/>
  <p:notesSz cx="6888163" cy="10020300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003FBC"/>
    <a:srgbClr val="A5A5FF"/>
    <a:srgbClr val="90A7BE"/>
    <a:srgbClr val="00254F"/>
    <a:srgbClr val="993300"/>
    <a:srgbClr val="CC3300"/>
    <a:srgbClr val="B9B9FF"/>
    <a:srgbClr val="A5B8CB"/>
    <a:srgbClr val="C4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187" autoAdjust="0"/>
    <p:restoredTop sz="53191" autoAdjust="0"/>
  </p:normalViewPr>
  <p:slideViewPr>
    <p:cSldViewPr snapToGrid="0">
      <p:cViewPr varScale="1">
        <p:scale>
          <a:sx n="44" d="100"/>
          <a:sy n="44" d="100"/>
        </p:scale>
        <p:origin x="-25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84"/>
    </p:cViewPr>
  </p:sorterViewPr>
  <p:notesViewPr>
    <p:cSldViewPr snapToGrid="0">
      <p:cViewPr varScale="1">
        <p:scale>
          <a:sx n="50" d="100"/>
          <a:sy n="50" d="100"/>
        </p:scale>
        <p:origin x="-1584" y="-96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FA2F36-720F-4D42-B6B3-7438503401C7}" type="doc">
      <dgm:prSet loTypeId="urn:microsoft.com/office/officeart/2005/8/layout/defaul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0FA5C294-CD39-4C58-82E2-FFA62628FF03}">
      <dgm:prSet phldrT="[Text]" custT="1"/>
      <dgm:spPr/>
      <dgm:t>
        <a:bodyPr/>
        <a:lstStyle/>
        <a:p>
          <a:r>
            <a:rPr lang="de-DE" sz="2400" dirty="0" smtClean="0"/>
            <a:t>Verfahrens-dokumentation</a:t>
          </a:r>
          <a:endParaRPr lang="de-DE" sz="2400" dirty="0"/>
        </a:p>
      </dgm:t>
    </dgm:pt>
    <dgm:pt modelId="{8C73B1E7-C87A-4DBE-B509-C74BC25BE19A}" type="parTrans" cxnId="{A59DF0DE-969D-4F13-B2CA-39DDE37446F5}">
      <dgm:prSet/>
      <dgm:spPr/>
      <dgm:t>
        <a:bodyPr/>
        <a:lstStyle/>
        <a:p>
          <a:endParaRPr lang="de-DE" sz="2000"/>
        </a:p>
      </dgm:t>
    </dgm:pt>
    <dgm:pt modelId="{482E4C2A-31C0-4C56-9F12-97F4EB5A0A55}" type="sibTrans" cxnId="{A59DF0DE-969D-4F13-B2CA-39DDE37446F5}">
      <dgm:prSet/>
      <dgm:spPr/>
      <dgm:t>
        <a:bodyPr/>
        <a:lstStyle/>
        <a:p>
          <a:endParaRPr lang="de-DE" sz="2000"/>
        </a:p>
      </dgm:t>
    </dgm:pt>
    <dgm:pt modelId="{BA1AFACF-63BD-4E39-9FA2-CB1AD21CC197}">
      <dgm:prSet phldrT="[Text]" custT="1"/>
      <dgm:spPr/>
      <dgm:t>
        <a:bodyPr/>
        <a:lstStyle/>
        <a:p>
          <a:r>
            <a:rPr lang="de-DE" sz="2400" dirty="0" smtClean="0"/>
            <a:t>Betroffenenrechte (Auskunft (1 M), </a:t>
          </a:r>
          <a:br>
            <a:rPr lang="de-DE" sz="2400" dirty="0" smtClean="0"/>
          </a:br>
          <a:r>
            <a:rPr lang="de-DE" sz="2400" dirty="0" smtClean="0"/>
            <a:t>Löschung, …)</a:t>
          </a:r>
          <a:endParaRPr lang="de-DE" sz="2400" dirty="0"/>
        </a:p>
      </dgm:t>
    </dgm:pt>
    <dgm:pt modelId="{95AD2E53-52D6-4C89-9EA5-ADCB3CDABF24}" type="parTrans" cxnId="{F8AB7721-E1B4-4698-9009-772328E22904}">
      <dgm:prSet/>
      <dgm:spPr/>
      <dgm:t>
        <a:bodyPr/>
        <a:lstStyle/>
        <a:p>
          <a:endParaRPr lang="de-DE" sz="2000"/>
        </a:p>
      </dgm:t>
    </dgm:pt>
    <dgm:pt modelId="{47795B89-FEEA-43AD-9C90-F0C331E61D75}" type="sibTrans" cxnId="{F8AB7721-E1B4-4698-9009-772328E22904}">
      <dgm:prSet/>
      <dgm:spPr/>
      <dgm:t>
        <a:bodyPr/>
        <a:lstStyle/>
        <a:p>
          <a:endParaRPr lang="de-DE" sz="2000"/>
        </a:p>
      </dgm:t>
    </dgm:pt>
    <dgm:pt modelId="{7CCF42C7-E891-491C-B52C-AA106791AFE8}">
      <dgm:prSet phldrT="[Text]" custT="1"/>
      <dgm:spPr/>
      <dgm:t>
        <a:bodyPr/>
        <a:lstStyle/>
        <a:p>
          <a:r>
            <a:rPr lang="de-DE" sz="2400" dirty="0" smtClean="0"/>
            <a:t>Schwellwertanalyse und Folgenabschätzung</a:t>
          </a:r>
          <a:endParaRPr lang="de-DE" sz="2400" dirty="0"/>
        </a:p>
      </dgm:t>
    </dgm:pt>
    <dgm:pt modelId="{7293B0D0-276F-4BE1-8FC3-61F730D78BC1}" type="parTrans" cxnId="{95ADBC17-4F3C-4C51-94C7-764CD360AC86}">
      <dgm:prSet/>
      <dgm:spPr/>
      <dgm:t>
        <a:bodyPr/>
        <a:lstStyle/>
        <a:p>
          <a:endParaRPr lang="de-DE" sz="2000"/>
        </a:p>
      </dgm:t>
    </dgm:pt>
    <dgm:pt modelId="{1EEDF36E-746D-45E6-B698-3651396CFB4F}" type="sibTrans" cxnId="{95ADBC17-4F3C-4C51-94C7-764CD360AC86}">
      <dgm:prSet/>
      <dgm:spPr/>
      <dgm:t>
        <a:bodyPr/>
        <a:lstStyle/>
        <a:p>
          <a:endParaRPr lang="de-DE" sz="2000"/>
        </a:p>
      </dgm:t>
    </dgm:pt>
    <dgm:pt modelId="{A674C2D1-DCD3-4C88-B811-8644EFEE7A51}">
      <dgm:prSet phldrT="[Text]" custT="1"/>
      <dgm:spPr/>
      <dgm:t>
        <a:bodyPr/>
        <a:lstStyle/>
        <a:p>
          <a:r>
            <a:rPr lang="de-DE" sz="2400" dirty="0" smtClean="0"/>
            <a:t>Technikgestaltung </a:t>
          </a:r>
          <a:br>
            <a:rPr lang="de-DE" sz="2400" dirty="0" smtClean="0"/>
          </a:br>
          <a:r>
            <a:rPr lang="de-DE" sz="2400" dirty="0" smtClean="0"/>
            <a:t>und Sicherheit (TOM)</a:t>
          </a:r>
          <a:endParaRPr lang="de-DE" sz="2400" dirty="0"/>
        </a:p>
      </dgm:t>
    </dgm:pt>
    <dgm:pt modelId="{4E39777F-F473-4978-AA01-48105DD1DD86}" type="parTrans" cxnId="{22FF3C0D-1804-407B-9F63-8725B69AA5A0}">
      <dgm:prSet/>
      <dgm:spPr/>
      <dgm:t>
        <a:bodyPr/>
        <a:lstStyle/>
        <a:p>
          <a:endParaRPr lang="de-DE" sz="2000"/>
        </a:p>
      </dgm:t>
    </dgm:pt>
    <dgm:pt modelId="{C2D69E69-5A6E-4FC3-95C2-EE7DBAA0291A}" type="sibTrans" cxnId="{22FF3C0D-1804-407B-9F63-8725B69AA5A0}">
      <dgm:prSet/>
      <dgm:spPr/>
      <dgm:t>
        <a:bodyPr/>
        <a:lstStyle/>
        <a:p>
          <a:endParaRPr lang="de-DE" sz="2000"/>
        </a:p>
      </dgm:t>
    </dgm:pt>
    <dgm:pt modelId="{A1F41CFE-95CB-4F73-968B-B856F6217D48}">
      <dgm:prSet phldrT="[Text]" custT="1"/>
      <dgm:spPr/>
      <dgm:t>
        <a:bodyPr/>
        <a:lstStyle/>
        <a:p>
          <a:r>
            <a:rPr lang="de-DE" sz="2400" dirty="0" smtClean="0"/>
            <a:t>Sensibilisierung </a:t>
          </a:r>
          <a:br>
            <a:rPr lang="de-DE" sz="2400" dirty="0" smtClean="0"/>
          </a:br>
          <a:r>
            <a:rPr lang="de-DE" sz="2400" dirty="0" smtClean="0"/>
            <a:t>und </a:t>
          </a:r>
          <a:br>
            <a:rPr lang="de-DE" sz="2400" dirty="0" smtClean="0"/>
          </a:br>
          <a:r>
            <a:rPr lang="de-DE" sz="2400" dirty="0" smtClean="0"/>
            <a:t>Schulung</a:t>
          </a:r>
          <a:endParaRPr lang="de-DE" sz="2400" dirty="0"/>
        </a:p>
      </dgm:t>
    </dgm:pt>
    <dgm:pt modelId="{CC0A6643-8D01-4292-8A5B-E90288FE4668}" type="parTrans" cxnId="{F63D99F9-FE36-4322-813C-BFCCB1A8A6CB}">
      <dgm:prSet/>
      <dgm:spPr/>
      <dgm:t>
        <a:bodyPr/>
        <a:lstStyle/>
        <a:p>
          <a:endParaRPr lang="de-DE" sz="2000"/>
        </a:p>
      </dgm:t>
    </dgm:pt>
    <dgm:pt modelId="{26413477-D785-4C86-B51E-7B6E3C88B3E0}" type="sibTrans" cxnId="{F63D99F9-FE36-4322-813C-BFCCB1A8A6CB}">
      <dgm:prSet/>
      <dgm:spPr/>
      <dgm:t>
        <a:bodyPr/>
        <a:lstStyle/>
        <a:p>
          <a:endParaRPr lang="de-DE" sz="2000"/>
        </a:p>
      </dgm:t>
    </dgm:pt>
    <dgm:pt modelId="{B8A7B6E0-B6C0-4CC2-A0FE-D92206FC3E3F}">
      <dgm:prSet phldrT="[Text]" custT="1"/>
      <dgm:spPr/>
      <dgm:t>
        <a:bodyPr/>
        <a:lstStyle/>
        <a:p>
          <a:r>
            <a:rPr lang="de-DE" sz="2400" dirty="0" smtClean="0"/>
            <a:t>Meldung von DS-Verletzungen (72 h), Konsultation</a:t>
          </a:r>
          <a:endParaRPr lang="de-DE" sz="2400" dirty="0"/>
        </a:p>
      </dgm:t>
    </dgm:pt>
    <dgm:pt modelId="{1D451EEB-8F17-406E-94D6-6DD237D1DE36}" type="parTrans" cxnId="{0C954774-98A6-4EF3-B967-C96866CDA128}">
      <dgm:prSet/>
      <dgm:spPr/>
      <dgm:t>
        <a:bodyPr/>
        <a:lstStyle/>
        <a:p>
          <a:endParaRPr lang="de-DE" sz="2000"/>
        </a:p>
      </dgm:t>
    </dgm:pt>
    <dgm:pt modelId="{1B830D17-BDF6-4656-BABB-2E4169606C8D}" type="sibTrans" cxnId="{0C954774-98A6-4EF3-B967-C96866CDA128}">
      <dgm:prSet/>
      <dgm:spPr/>
      <dgm:t>
        <a:bodyPr/>
        <a:lstStyle/>
        <a:p>
          <a:endParaRPr lang="de-DE" sz="2000"/>
        </a:p>
      </dgm:t>
    </dgm:pt>
    <dgm:pt modelId="{23ADB2BD-FFB1-4C96-B445-57C7D4485A18}">
      <dgm:prSet phldrT="[Text]" custT="1"/>
      <dgm:spPr/>
      <dgm:t>
        <a:bodyPr/>
        <a:lstStyle/>
        <a:p>
          <a:r>
            <a:rPr lang="de-DE" sz="2400" dirty="0" smtClean="0">
              <a:solidFill>
                <a:srgbClr val="FF0000"/>
              </a:solidFill>
            </a:rPr>
            <a:t>Rechenschaftspflicht, Nachweise erbringen</a:t>
          </a:r>
          <a:endParaRPr lang="de-DE" sz="2400" dirty="0">
            <a:solidFill>
              <a:srgbClr val="FF0000"/>
            </a:solidFill>
          </a:endParaRPr>
        </a:p>
      </dgm:t>
    </dgm:pt>
    <dgm:pt modelId="{2DC1503B-F1E9-4869-8C07-833FCAAB8416}" type="parTrans" cxnId="{A4C7DCF8-2689-4E3C-AEAD-19738EE815B0}">
      <dgm:prSet/>
      <dgm:spPr/>
      <dgm:t>
        <a:bodyPr/>
        <a:lstStyle/>
        <a:p>
          <a:endParaRPr lang="de-DE" sz="2000"/>
        </a:p>
      </dgm:t>
    </dgm:pt>
    <dgm:pt modelId="{EFC1D7D3-E5A0-4190-9C80-1508AD91C54C}" type="sibTrans" cxnId="{A4C7DCF8-2689-4E3C-AEAD-19738EE815B0}">
      <dgm:prSet/>
      <dgm:spPr/>
      <dgm:t>
        <a:bodyPr/>
        <a:lstStyle/>
        <a:p>
          <a:endParaRPr lang="de-DE" sz="2000"/>
        </a:p>
      </dgm:t>
    </dgm:pt>
    <dgm:pt modelId="{B175B44A-A7ED-4F38-8736-E223B3C1AB17}">
      <dgm:prSet phldrT="[Text]" custT="1"/>
      <dgm:spPr/>
      <dgm:t>
        <a:bodyPr/>
        <a:lstStyle/>
        <a:p>
          <a:r>
            <a:rPr lang="de-DE" sz="2400" dirty="0" smtClean="0"/>
            <a:t>Rechtmäßigkeit (Einwilligungen, Verträge (AV), </a:t>
          </a:r>
          <a:br>
            <a:rPr lang="de-DE" sz="2400" dirty="0" smtClean="0"/>
          </a:br>
          <a:r>
            <a:rPr lang="de-DE" sz="2400" dirty="0" smtClean="0"/>
            <a:t>Ordnungen, …)</a:t>
          </a:r>
          <a:endParaRPr lang="de-DE" sz="2400" dirty="0"/>
        </a:p>
      </dgm:t>
    </dgm:pt>
    <dgm:pt modelId="{1F897B53-5283-4C73-B721-DCA37FB88FA1}" type="parTrans" cxnId="{DF407A5D-A9CC-4ECD-A9D2-5D8AEEABAA90}">
      <dgm:prSet/>
      <dgm:spPr/>
      <dgm:t>
        <a:bodyPr/>
        <a:lstStyle/>
        <a:p>
          <a:endParaRPr lang="de-DE"/>
        </a:p>
      </dgm:t>
    </dgm:pt>
    <dgm:pt modelId="{94CA7BD4-1D0B-413F-86E2-6E01D2971761}" type="sibTrans" cxnId="{DF407A5D-A9CC-4ECD-A9D2-5D8AEEABAA90}">
      <dgm:prSet/>
      <dgm:spPr/>
      <dgm:t>
        <a:bodyPr/>
        <a:lstStyle/>
        <a:p>
          <a:endParaRPr lang="de-DE"/>
        </a:p>
      </dgm:t>
    </dgm:pt>
    <dgm:pt modelId="{01C876EF-7187-45F3-8FB7-B75A0F081049}">
      <dgm:prSet phldrT="[Text]" custT="1"/>
      <dgm:spPr/>
      <dgm:t>
        <a:bodyPr/>
        <a:lstStyle/>
        <a:p>
          <a:r>
            <a:rPr lang="de-DE" sz="2400" dirty="0" smtClean="0"/>
            <a:t>proaktive Informationspflichten</a:t>
          </a:r>
          <a:endParaRPr lang="de-DE" sz="2400" dirty="0"/>
        </a:p>
      </dgm:t>
    </dgm:pt>
    <dgm:pt modelId="{C6282A68-1085-42BE-9073-F13EC42057F6}" type="parTrans" cxnId="{C07C9831-0C99-4001-A55E-764E9862FE22}">
      <dgm:prSet/>
      <dgm:spPr/>
      <dgm:t>
        <a:bodyPr/>
        <a:lstStyle/>
        <a:p>
          <a:endParaRPr lang="de-DE"/>
        </a:p>
      </dgm:t>
    </dgm:pt>
    <dgm:pt modelId="{7EFACCD6-FF64-4C43-A0AF-CE9EC2DBC97D}" type="sibTrans" cxnId="{C07C9831-0C99-4001-A55E-764E9862FE22}">
      <dgm:prSet/>
      <dgm:spPr/>
      <dgm:t>
        <a:bodyPr/>
        <a:lstStyle/>
        <a:p>
          <a:endParaRPr lang="de-DE"/>
        </a:p>
      </dgm:t>
    </dgm:pt>
    <dgm:pt modelId="{471B01A5-CB7F-42B9-9923-975290E2565C}" type="pres">
      <dgm:prSet presAssocID="{16FA2F36-720F-4D42-B6B3-7438503401C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D46438C-F191-4EFA-9B39-43B768211EBA}" type="pres">
      <dgm:prSet presAssocID="{0FA5C294-CD39-4C58-82E2-FFA62628FF03}" presName="node" presStyleLbl="node1" presStyleIdx="0" presStyleCnt="9" custScaleX="109946" custScaleY="96712" custLinFactNeighborX="1228" custLinFactNeighborY="-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D3C0D46-A3B0-46FC-B8B9-4AA7FFA3592F}" type="pres">
      <dgm:prSet presAssocID="{482E4C2A-31C0-4C56-9F12-97F4EB5A0A55}" presName="sibTrans" presStyleCnt="0"/>
      <dgm:spPr/>
    </dgm:pt>
    <dgm:pt modelId="{922B7837-9EC9-40A7-82CB-38401A6E4CD6}" type="pres">
      <dgm:prSet presAssocID="{01C876EF-7187-45F3-8FB7-B75A0F081049}" presName="node" presStyleLbl="node1" presStyleIdx="1" presStyleCnt="9" custScaleX="109946" custScaleY="96712" custLinFactNeighborX="173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DC1B5F9-AAF3-477F-813E-01473B980CD8}" type="pres">
      <dgm:prSet presAssocID="{7EFACCD6-FF64-4C43-A0AF-CE9EC2DBC97D}" presName="sibTrans" presStyleCnt="0"/>
      <dgm:spPr/>
    </dgm:pt>
    <dgm:pt modelId="{18FC2CA4-7861-44AF-891F-B4C0F2AD2F24}" type="pres">
      <dgm:prSet presAssocID="{BA1AFACF-63BD-4E39-9FA2-CB1AD21CC197}" presName="node" presStyleLbl="node1" presStyleIdx="2" presStyleCnt="9" custScaleX="109946" custScaleY="96712" custLinFactNeighborX="412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26EF987-0D57-47D5-B096-CF98ACB5B25A}" type="pres">
      <dgm:prSet presAssocID="{47795B89-FEEA-43AD-9C90-F0C331E61D75}" presName="sibTrans" presStyleCnt="0"/>
      <dgm:spPr/>
    </dgm:pt>
    <dgm:pt modelId="{6562089B-C0F1-43F0-AADF-A3890CF6366F}" type="pres">
      <dgm:prSet presAssocID="{7CCF42C7-E891-491C-B52C-AA106791AFE8}" presName="node" presStyleLbl="node1" presStyleIdx="3" presStyleCnt="9" custScaleX="109946" custScaleY="96712" custLinFactNeighborX="64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E1CA121-B8C9-4E78-82D0-B7F97BBBC474}" type="pres">
      <dgm:prSet presAssocID="{1EEDF36E-746D-45E6-B698-3651396CFB4F}" presName="sibTrans" presStyleCnt="0"/>
      <dgm:spPr/>
    </dgm:pt>
    <dgm:pt modelId="{8FF2853D-313D-4987-BF83-AE4147B559C5}" type="pres">
      <dgm:prSet presAssocID="{A674C2D1-DCD3-4C88-B811-8644EFEE7A51}" presName="node" presStyleLbl="node1" presStyleIdx="4" presStyleCnt="9" custScaleX="109946" custScaleY="96712" custLinFactNeighborX="238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3479A8F-A87D-406F-AC47-FCAEB683768C}" type="pres">
      <dgm:prSet presAssocID="{C2D69E69-5A6E-4FC3-95C2-EE7DBAA0291A}" presName="sibTrans" presStyleCnt="0"/>
      <dgm:spPr/>
    </dgm:pt>
    <dgm:pt modelId="{A810E76E-8E10-418F-80E4-4B926A581154}" type="pres">
      <dgm:prSet presAssocID="{B8A7B6E0-B6C0-4CC2-A0FE-D92206FC3E3F}" presName="node" presStyleLbl="node1" presStyleIdx="5" presStyleCnt="9" custScaleX="109946" custScaleY="96712" custLinFactNeighborX="3544" custLinFactNeighborY="-20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A0C0EA7-5A78-4EBB-96DF-DB5A8799BAD3}" type="pres">
      <dgm:prSet presAssocID="{1B830D17-BDF6-4656-BABB-2E4169606C8D}" presName="sibTrans" presStyleCnt="0"/>
      <dgm:spPr/>
    </dgm:pt>
    <dgm:pt modelId="{1C84181B-B081-4D3C-A1A9-F9AA99C786E1}" type="pres">
      <dgm:prSet presAssocID="{B175B44A-A7ED-4F38-8736-E223B3C1AB17}" presName="node" presStyleLbl="node1" presStyleIdx="6" presStyleCnt="9" custScaleX="109946" custScaleY="967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C325409-CE02-4A47-8A06-CFF569F5EFA3}" type="pres">
      <dgm:prSet presAssocID="{94CA7BD4-1D0B-413F-86E2-6E01D2971761}" presName="sibTrans" presStyleCnt="0"/>
      <dgm:spPr/>
    </dgm:pt>
    <dgm:pt modelId="{C1A146B1-F56A-42BE-8D01-3C57EF62457E}" type="pres">
      <dgm:prSet presAssocID="{A1F41CFE-95CB-4F73-968B-B856F6217D48}" presName="node" presStyleLbl="node1" presStyleIdx="7" presStyleCnt="9" custScaleX="109946" custScaleY="96712" custLinFactNeighborX="238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93D0110-25E2-4A41-B4E7-C39744FEFF11}" type="pres">
      <dgm:prSet presAssocID="{26413477-D785-4C86-B51E-7B6E3C88B3E0}" presName="sibTrans" presStyleCnt="0"/>
      <dgm:spPr/>
    </dgm:pt>
    <dgm:pt modelId="{52FAE651-BD8C-4048-BD2C-34AB3E4DAD2C}" type="pres">
      <dgm:prSet presAssocID="{23ADB2BD-FFB1-4C96-B445-57C7D4485A18}" presName="node" presStyleLbl="node1" presStyleIdx="8" presStyleCnt="9" custScaleX="109946" custScaleY="96712" custLinFactNeighborX="3544" custLinFactNeighborY="-8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2D23CA4-D769-476D-BEDD-1D649993CEF9}" type="presOf" srcId="{A1F41CFE-95CB-4F73-968B-B856F6217D48}" destId="{C1A146B1-F56A-42BE-8D01-3C57EF62457E}" srcOrd="0" destOrd="0" presId="urn:microsoft.com/office/officeart/2005/8/layout/default"/>
    <dgm:cxn modelId="{82A6022B-6A43-4AFA-AEDC-90A568F05284}" type="presOf" srcId="{BA1AFACF-63BD-4E39-9FA2-CB1AD21CC197}" destId="{18FC2CA4-7861-44AF-891F-B4C0F2AD2F24}" srcOrd="0" destOrd="0" presId="urn:microsoft.com/office/officeart/2005/8/layout/default"/>
    <dgm:cxn modelId="{22FF3C0D-1804-407B-9F63-8725B69AA5A0}" srcId="{16FA2F36-720F-4D42-B6B3-7438503401C7}" destId="{A674C2D1-DCD3-4C88-B811-8644EFEE7A51}" srcOrd="4" destOrd="0" parTransId="{4E39777F-F473-4978-AA01-48105DD1DD86}" sibTransId="{C2D69E69-5A6E-4FC3-95C2-EE7DBAA0291A}"/>
    <dgm:cxn modelId="{DF407A5D-A9CC-4ECD-A9D2-5D8AEEABAA90}" srcId="{16FA2F36-720F-4D42-B6B3-7438503401C7}" destId="{B175B44A-A7ED-4F38-8736-E223B3C1AB17}" srcOrd="6" destOrd="0" parTransId="{1F897B53-5283-4C73-B721-DCA37FB88FA1}" sibTransId="{94CA7BD4-1D0B-413F-86E2-6E01D2971761}"/>
    <dgm:cxn modelId="{A4C7DCF8-2689-4E3C-AEAD-19738EE815B0}" srcId="{16FA2F36-720F-4D42-B6B3-7438503401C7}" destId="{23ADB2BD-FFB1-4C96-B445-57C7D4485A18}" srcOrd="8" destOrd="0" parTransId="{2DC1503B-F1E9-4869-8C07-833FCAAB8416}" sibTransId="{EFC1D7D3-E5A0-4190-9C80-1508AD91C54C}"/>
    <dgm:cxn modelId="{95ADBC17-4F3C-4C51-94C7-764CD360AC86}" srcId="{16FA2F36-720F-4D42-B6B3-7438503401C7}" destId="{7CCF42C7-E891-491C-B52C-AA106791AFE8}" srcOrd="3" destOrd="0" parTransId="{7293B0D0-276F-4BE1-8FC3-61F730D78BC1}" sibTransId="{1EEDF36E-746D-45E6-B698-3651396CFB4F}"/>
    <dgm:cxn modelId="{B35D6232-B11D-40CB-802F-D515F11541A2}" type="presOf" srcId="{B8A7B6E0-B6C0-4CC2-A0FE-D92206FC3E3F}" destId="{A810E76E-8E10-418F-80E4-4B926A581154}" srcOrd="0" destOrd="0" presId="urn:microsoft.com/office/officeart/2005/8/layout/default"/>
    <dgm:cxn modelId="{F8AB7721-E1B4-4698-9009-772328E22904}" srcId="{16FA2F36-720F-4D42-B6B3-7438503401C7}" destId="{BA1AFACF-63BD-4E39-9FA2-CB1AD21CC197}" srcOrd="2" destOrd="0" parTransId="{95AD2E53-52D6-4C89-9EA5-ADCB3CDABF24}" sibTransId="{47795B89-FEEA-43AD-9C90-F0C331E61D75}"/>
    <dgm:cxn modelId="{F63D99F9-FE36-4322-813C-BFCCB1A8A6CB}" srcId="{16FA2F36-720F-4D42-B6B3-7438503401C7}" destId="{A1F41CFE-95CB-4F73-968B-B856F6217D48}" srcOrd="7" destOrd="0" parTransId="{CC0A6643-8D01-4292-8A5B-E90288FE4668}" sibTransId="{26413477-D785-4C86-B51E-7B6E3C88B3E0}"/>
    <dgm:cxn modelId="{0C954774-98A6-4EF3-B967-C96866CDA128}" srcId="{16FA2F36-720F-4D42-B6B3-7438503401C7}" destId="{B8A7B6E0-B6C0-4CC2-A0FE-D92206FC3E3F}" srcOrd="5" destOrd="0" parTransId="{1D451EEB-8F17-406E-94D6-6DD237D1DE36}" sibTransId="{1B830D17-BDF6-4656-BABB-2E4169606C8D}"/>
    <dgm:cxn modelId="{2C925DA9-1A9B-4E56-BCB7-F74C51BF8893}" type="presOf" srcId="{23ADB2BD-FFB1-4C96-B445-57C7D4485A18}" destId="{52FAE651-BD8C-4048-BD2C-34AB3E4DAD2C}" srcOrd="0" destOrd="0" presId="urn:microsoft.com/office/officeart/2005/8/layout/default"/>
    <dgm:cxn modelId="{668BD5BA-A746-4D86-9B83-C1D7A529F035}" type="presOf" srcId="{B175B44A-A7ED-4F38-8736-E223B3C1AB17}" destId="{1C84181B-B081-4D3C-A1A9-F9AA99C786E1}" srcOrd="0" destOrd="0" presId="urn:microsoft.com/office/officeart/2005/8/layout/default"/>
    <dgm:cxn modelId="{C07C9831-0C99-4001-A55E-764E9862FE22}" srcId="{16FA2F36-720F-4D42-B6B3-7438503401C7}" destId="{01C876EF-7187-45F3-8FB7-B75A0F081049}" srcOrd="1" destOrd="0" parTransId="{C6282A68-1085-42BE-9073-F13EC42057F6}" sibTransId="{7EFACCD6-FF64-4C43-A0AF-CE9EC2DBC97D}"/>
    <dgm:cxn modelId="{5756A97E-AE71-47C4-B2E9-3D48D05FED08}" type="presOf" srcId="{16FA2F36-720F-4D42-B6B3-7438503401C7}" destId="{471B01A5-CB7F-42B9-9923-975290E2565C}" srcOrd="0" destOrd="0" presId="urn:microsoft.com/office/officeart/2005/8/layout/default"/>
    <dgm:cxn modelId="{1EAA6FD0-390A-485C-B150-3717E461B4BD}" type="presOf" srcId="{A674C2D1-DCD3-4C88-B811-8644EFEE7A51}" destId="{8FF2853D-313D-4987-BF83-AE4147B559C5}" srcOrd="0" destOrd="0" presId="urn:microsoft.com/office/officeart/2005/8/layout/default"/>
    <dgm:cxn modelId="{A3BCE287-3CF7-4796-9A02-6064CC7F8004}" type="presOf" srcId="{0FA5C294-CD39-4C58-82E2-FFA62628FF03}" destId="{5D46438C-F191-4EFA-9B39-43B768211EBA}" srcOrd="0" destOrd="0" presId="urn:microsoft.com/office/officeart/2005/8/layout/default"/>
    <dgm:cxn modelId="{A59DF0DE-969D-4F13-B2CA-39DDE37446F5}" srcId="{16FA2F36-720F-4D42-B6B3-7438503401C7}" destId="{0FA5C294-CD39-4C58-82E2-FFA62628FF03}" srcOrd="0" destOrd="0" parTransId="{8C73B1E7-C87A-4DBE-B509-C74BC25BE19A}" sibTransId="{482E4C2A-31C0-4C56-9F12-97F4EB5A0A55}"/>
    <dgm:cxn modelId="{E71AB830-C5ED-422A-9ED1-517CB3DB7531}" type="presOf" srcId="{7CCF42C7-E891-491C-B52C-AA106791AFE8}" destId="{6562089B-C0F1-43F0-AADF-A3890CF6366F}" srcOrd="0" destOrd="0" presId="urn:microsoft.com/office/officeart/2005/8/layout/default"/>
    <dgm:cxn modelId="{CDB980DF-3A9D-411E-BF9A-89843A2CA583}" type="presOf" srcId="{01C876EF-7187-45F3-8FB7-B75A0F081049}" destId="{922B7837-9EC9-40A7-82CB-38401A6E4CD6}" srcOrd="0" destOrd="0" presId="urn:microsoft.com/office/officeart/2005/8/layout/default"/>
    <dgm:cxn modelId="{4C9F9B52-900A-4965-9BAE-137EA62B20C9}" type="presParOf" srcId="{471B01A5-CB7F-42B9-9923-975290E2565C}" destId="{5D46438C-F191-4EFA-9B39-43B768211EBA}" srcOrd="0" destOrd="0" presId="urn:microsoft.com/office/officeart/2005/8/layout/default"/>
    <dgm:cxn modelId="{5AED14AD-81BD-471E-8D7E-1B0AB26A583D}" type="presParOf" srcId="{471B01A5-CB7F-42B9-9923-975290E2565C}" destId="{ED3C0D46-A3B0-46FC-B8B9-4AA7FFA3592F}" srcOrd="1" destOrd="0" presId="urn:microsoft.com/office/officeart/2005/8/layout/default"/>
    <dgm:cxn modelId="{F18C3944-18EB-4C5D-8077-560911BAFD69}" type="presParOf" srcId="{471B01A5-CB7F-42B9-9923-975290E2565C}" destId="{922B7837-9EC9-40A7-82CB-38401A6E4CD6}" srcOrd="2" destOrd="0" presId="urn:microsoft.com/office/officeart/2005/8/layout/default"/>
    <dgm:cxn modelId="{6A83D7AF-898F-4DC7-B30B-27FC4C12427E}" type="presParOf" srcId="{471B01A5-CB7F-42B9-9923-975290E2565C}" destId="{DDC1B5F9-AAF3-477F-813E-01473B980CD8}" srcOrd="3" destOrd="0" presId="urn:microsoft.com/office/officeart/2005/8/layout/default"/>
    <dgm:cxn modelId="{533214E4-861F-4573-9ECD-C435AEF6C12E}" type="presParOf" srcId="{471B01A5-CB7F-42B9-9923-975290E2565C}" destId="{18FC2CA4-7861-44AF-891F-B4C0F2AD2F24}" srcOrd="4" destOrd="0" presId="urn:microsoft.com/office/officeart/2005/8/layout/default"/>
    <dgm:cxn modelId="{A3A3395D-6B96-4910-B302-B8D9B1413E32}" type="presParOf" srcId="{471B01A5-CB7F-42B9-9923-975290E2565C}" destId="{B26EF987-0D57-47D5-B096-CF98ACB5B25A}" srcOrd="5" destOrd="0" presId="urn:microsoft.com/office/officeart/2005/8/layout/default"/>
    <dgm:cxn modelId="{AB1C434C-976A-423D-A826-728FB981DA47}" type="presParOf" srcId="{471B01A5-CB7F-42B9-9923-975290E2565C}" destId="{6562089B-C0F1-43F0-AADF-A3890CF6366F}" srcOrd="6" destOrd="0" presId="urn:microsoft.com/office/officeart/2005/8/layout/default"/>
    <dgm:cxn modelId="{2D36DAC7-5623-422B-9DB2-3CBC2AE8B78F}" type="presParOf" srcId="{471B01A5-CB7F-42B9-9923-975290E2565C}" destId="{0E1CA121-B8C9-4E78-82D0-B7F97BBBC474}" srcOrd="7" destOrd="0" presId="urn:microsoft.com/office/officeart/2005/8/layout/default"/>
    <dgm:cxn modelId="{7D92413D-71B3-4245-9C2A-515BCD3C0110}" type="presParOf" srcId="{471B01A5-CB7F-42B9-9923-975290E2565C}" destId="{8FF2853D-313D-4987-BF83-AE4147B559C5}" srcOrd="8" destOrd="0" presId="urn:microsoft.com/office/officeart/2005/8/layout/default"/>
    <dgm:cxn modelId="{D8FEDDB9-9939-4536-A3FC-5B1B48F17103}" type="presParOf" srcId="{471B01A5-CB7F-42B9-9923-975290E2565C}" destId="{F3479A8F-A87D-406F-AC47-FCAEB683768C}" srcOrd="9" destOrd="0" presId="urn:microsoft.com/office/officeart/2005/8/layout/default"/>
    <dgm:cxn modelId="{936BC6F2-1922-477A-A378-EC33288B4AE8}" type="presParOf" srcId="{471B01A5-CB7F-42B9-9923-975290E2565C}" destId="{A810E76E-8E10-418F-80E4-4B926A581154}" srcOrd="10" destOrd="0" presId="urn:microsoft.com/office/officeart/2005/8/layout/default"/>
    <dgm:cxn modelId="{19B139A6-D8D4-4FAD-8DD1-1CD1AE7E0314}" type="presParOf" srcId="{471B01A5-CB7F-42B9-9923-975290E2565C}" destId="{DA0C0EA7-5A78-4EBB-96DF-DB5A8799BAD3}" srcOrd="11" destOrd="0" presId="urn:microsoft.com/office/officeart/2005/8/layout/default"/>
    <dgm:cxn modelId="{A7033651-8C12-4A5D-8DDA-E87ECC579175}" type="presParOf" srcId="{471B01A5-CB7F-42B9-9923-975290E2565C}" destId="{1C84181B-B081-4D3C-A1A9-F9AA99C786E1}" srcOrd="12" destOrd="0" presId="urn:microsoft.com/office/officeart/2005/8/layout/default"/>
    <dgm:cxn modelId="{DF6A788C-C707-416A-949E-F30FB917F177}" type="presParOf" srcId="{471B01A5-CB7F-42B9-9923-975290E2565C}" destId="{AC325409-CE02-4A47-8A06-CFF569F5EFA3}" srcOrd="13" destOrd="0" presId="urn:microsoft.com/office/officeart/2005/8/layout/default"/>
    <dgm:cxn modelId="{E6E6A515-24E7-40F4-B963-1B6FF7DC192C}" type="presParOf" srcId="{471B01A5-CB7F-42B9-9923-975290E2565C}" destId="{C1A146B1-F56A-42BE-8D01-3C57EF62457E}" srcOrd="14" destOrd="0" presId="urn:microsoft.com/office/officeart/2005/8/layout/default"/>
    <dgm:cxn modelId="{B333A59D-EB76-4DDB-94D1-B3C01A697E51}" type="presParOf" srcId="{471B01A5-CB7F-42B9-9923-975290E2565C}" destId="{993D0110-25E2-4A41-B4E7-C39744FEFF11}" srcOrd="15" destOrd="0" presId="urn:microsoft.com/office/officeart/2005/8/layout/default"/>
    <dgm:cxn modelId="{9D7A4238-6DDD-4CFD-A198-8891D9DB5964}" type="presParOf" srcId="{471B01A5-CB7F-42B9-9923-975290E2565C}" destId="{52FAE651-BD8C-4048-BD2C-34AB3E4DAD2C}" srcOrd="16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6FA2F36-720F-4D42-B6B3-7438503401C7}" type="doc">
      <dgm:prSet loTypeId="urn:microsoft.com/office/officeart/2005/8/layout/defaul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0FA5C294-CD39-4C58-82E2-FFA62628FF03}">
      <dgm:prSet phldrT="[Text]" custT="1"/>
      <dgm:spPr/>
      <dgm:t>
        <a:bodyPr/>
        <a:lstStyle/>
        <a:p>
          <a:r>
            <a:rPr lang="de-DE" sz="900" dirty="0" smtClean="0">
              <a:solidFill>
                <a:srgbClr val="002060"/>
              </a:solidFill>
            </a:rPr>
            <a:t>Verfahrens-dokumentation</a:t>
          </a:r>
          <a:endParaRPr lang="de-DE" sz="900" dirty="0">
            <a:solidFill>
              <a:srgbClr val="002060"/>
            </a:solidFill>
          </a:endParaRPr>
        </a:p>
      </dgm:t>
    </dgm:pt>
    <dgm:pt modelId="{8C73B1E7-C87A-4DBE-B509-C74BC25BE19A}" type="parTrans" cxnId="{A59DF0DE-969D-4F13-B2CA-39DDE37446F5}">
      <dgm:prSet/>
      <dgm:spPr/>
      <dgm:t>
        <a:bodyPr/>
        <a:lstStyle/>
        <a:p>
          <a:endParaRPr lang="de-DE" sz="800">
            <a:solidFill>
              <a:srgbClr val="002060"/>
            </a:solidFill>
          </a:endParaRPr>
        </a:p>
      </dgm:t>
    </dgm:pt>
    <dgm:pt modelId="{482E4C2A-31C0-4C56-9F12-97F4EB5A0A55}" type="sibTrans" cxnId="{A59DF0DE-969D-4F13-B2CA-39DDE37446F5}">
      <dgm:prSet/>
      <dgm:spPr/>
      <dgm:t>
        <a:bodyPr/>
        <a:lstStyle/>
        <a:p>
          <a:endParaRPr lang="de-DE" sz="800">
            <a:solidFill>
              <a:srgbClr val="002060"/>
            </a:solidFill>
          </a:endParaRPr>
        </a:p>
      </dgm:t>
    </dgm:pt>
    <dgm:pt modelId="{BA1AFACF-63BD-4E39-9FA2-CB1AD21CC197}">
      <dgm:prSet phldrT="[Text]" custT="1"/>
      <dgm:spPr/>
      <dgm:t>
        <a:bodyPr/>
        <a:lstStyle/>
        <a:p>
          <a:r>
            <a:rPr lang="de-DE" sz="900" dirty="0" smtClean="0">
              <a:solidFill>
                <a:srgbClr val="002060"/>
              </a:solidFill>
            </a:rPr>
            <a:t>Betroffenenrechte (Auskunft (1 M), </a:t>
          </a:r>
          <a:br>
            <a:rPr lang="de-DE" sz="900" dirty="0" smtClean="0">
              <a:solidFill>
                <a:srgbClr val="002060"/>
              </a:solidFill>
            </a:rPr>
          </a:br>
          <a:r>
            <a:rPr lang="de-DE" sz="900" dirty="0" smtClean="0">
              <a:solidFill>
                <a:srgbClr val="002060"/>
              </a:solidFill>
            </a:rPr>
            <a:t>Löschung, …)</a:t>
          </a:r>
          <a:endParaRPr lang="de-DE" sz="900" dirty="0">
            <a:solidFill>
              <a:srgbClr val="002060"/>
            </a:solidFill>
          </a:endParaRPr>
        </a:p>
      </dgm:t>
    </dgm:pt>
    <dgm:pt modelId="{95AD2E53-52D6-4C89-9EA5-ADCB3CDABF24}" type="parTrans" cxnId="{F8AB7721-E1B4-4698-9009-772328E22904}">
      <dgm:prSet/>
      <dgm:spPr/>
      <dgm:t>
        <a:bodyPr/>
        <a:lstStyle/>
        <a:p>
          <a:endParaRPr lang="de-DE" sz="800">
            <a:solidFill>
              <a:srgbClr val="002060"/>
            </a:solidFill>
          </a:endParaRPr>
        </a:p>
      </dgm:t>
    </dgm:pt>
    <dgm:pt modelId="{47795B89-FEEA-43AD-9C90-F0C331E61D75}" type="sibTrans" cxnId="{F8AB7721-E1B4-4698-9009-772328E22904}">
      <dgm:prSet/>
      <dgm:spPr/>
      <dgm:t>
        <a:bodyPr/>
        <a:lstStyle/>
        <a:p>
          <a:endParaRPr lang="de-DE" sz="800">
            <a:solidFill>
              <a:srgbClr val="002060"/>
            </a:solidFill>
          </a:endParaRPr>
        </a:p>
      </dgm:t>
    </dgm:pt>
    <dgm:pt modelId="{7CCF42C7-E891-491C-B52C-AA106791AFE8}">
      <dgm:prSet phldrT="[Text]" custT="1"/>
      <dgm:spPr/>
      <dgm:t>
        <a:bodyPr/>
        <a:lstStyle/>
        <a:p>
          <a:r>
            <a:rPr lang="de-DE" sz="900" dirty="0" smtClean="0">
              <a:solidFill>
                <a:srgbClr val="002060"/>
              </a:solidFill>
            </a:rPr>
            <a:t>Schwellwertanalyse und Folgenabschätzung</a:t>
          </a:r>
          <a:endParaRPr lang="de-DE" sz="900" dirty="0">
            <a:solidFill>
              <a:srgbClr val="002060"/>
            </a:solidFill>
          </a:endParaRPr>
        </a:p>
      </dgm:t>
    </dgm:pt>
    <dgm:pt modelId="{7293B0D0-276F-4BE1-8FC3-61F730D78BC1}" type="parTrans" cxnId="{95ADBC17-4F3C-4C51-94C7-764CD360AC86}">
      <dgm:prSet/>
      <dgm:spPr/>
      <dgm:t>
        <a:bodyPr/>
        <a:lstStyle/>
        <a:p>
          <a:endParaRPr lang="de-DE" sz="800">
            <a:solidFill>
              <a:srgbClr val="002060"/>
            </a:solidFill>
          </a:endParaRPr>
        </a:p>
      </dgm:t>
    </dgm:pt>
    <dgm:pt modelId="{1EEDF36E-746D-45E6-B698-3651396CFB4F}" type="sibTrans" cxnId="{95ADBC17-4F3C-4C51-94C7-764CD360AC86}">
      <dgm:prSet/>
      <dgm:spPr/>
      <dgm:t>
        <a:bodyPr/>
        <a:lstStyle/>
        <a:p>
          <a:endParaRPr lang="de-DE" sz="800">
            <a:solidFill>
              <a:srgbClr val="002060"/>
            </a:solidFill>
          </a:endParaRPr>
        </a:p>
      </dgm:t>
    </dgm:pt>
    <dgm:pt modelId="{A674C2D1-DCD3-4C88-B811-8644EFEE7A51}">
      <dgm:prSet phldrT="[Text]" custT="1"/>
      <dgm:spPr/>
      <dgm:t>
        <a:bodyPr/>
        <a:lstStyle/>
        <a:p>
          <a:r>
            <a:rPr lang="de-DE" sz="900" dirty="0" smtClean="0">
              <a:solidFill>
                <a:srgbClr val="002060"/>
              </a:solidFill>
            </a:rPr>
            <a:t>Technikgestaltung </a:t>
          </a:r>
          <a:br>
            <a:rPr lang="de-DE" sz="900" dirty="0" smtClean="0">
              <a:solidFill>
                <a:srgbClr val="002060"/>
              </a:solidFill>
            </a:rPr>
          </a:br>
          <a:r>
            <a:rPr lang="de-DE" sz="900" dirty="0" smtClean="0">
              <a:solidFill>
                <a:srgbClr val="002060"/>
              </a:solidFill>
            </a:rPr>
            <a:t>und Sicherheit (TOM)</a:t>
          </a:r>
          <a:endParaRPr lang="de-DE" sz="900" dirty="0">
            <a:solidFill>
              <a:srgbClr val="002060"/>
            </a:solidFill>
          </a:endParaRPr>
        </a:p>
      </dgm:t>
    </dgm:pt>
    <dgm:pt modelId="{4E39777F-F473-4978-AA01-48105DD1DD86}" type="parTrans" cxnId="{22FF3C0D-1804-407B-9F63-8725B69AA5A0}">
      <dgm:prSet/>
      <dgm:spPr/>
      <dgm:t>
        <a:bodyPr/>
        <a:lstStyle/>
        <a:p>
          <a:endParaRPr lang="de-DE" sz="800">
            <a:solidFill>
              <a:srgbClr val="002060"/>
            </a:solidFill>
          </a:endParaRPr>
        </a:p>
      </dgm:t>
    </dgm:pt>
    <dgm:pt modelId="{C2D69E69-5A6E-4FC3-95C2-EE7DBAA0291A}" type="sibTrans" cxnId="{22FF3C0D-1804-407B-9F63-8725B69AA5A0}">
      <dgm:prSet/>
      <dgm:spPr/>
      <dgm:t>
        <a:bodyPr/>
        <a:lstStyle/>
        <a:p>
          <a:endParaRPr lang="de-DE" sz="800">
            <a:solidFill>
              <a:srgbClr val="002060"/>
            </a:solidFill>
          </a:endParaRPr>
        </a:p>
      </dgm:t>
    </dgm:pt>
    <dgm:pt modelId="{A1F41CFE-95CB-4F73-968B-B856F6217D48}">
      <dgm:prSet phldrT="[Text]" custT="1"/>
      <dgm:spPr/>
      <dgm:t>
        <a:bodyPr/>
        <a:lstStyle/>
        <a:p>
          <a:r>
            <a:rPr lang="de-DE" sz="900" dirty="0" smtClean="0">
              <a:solidFill>
                <a:srgbClr val="002060"/>
              </a:solidFill>
            </a:rPr>
            <a:t>Sensibilisierung </a:t>
          </a:r>
          <a:br>
            <a:rPr lang="de-DE" sz="900" dirty="0" smtClean="0">
              <a:solidFill>
                <a:srgbClr val="002060"/>
              </a:solidFill>
            </a:rPr>
          </a:br>
          <a:r>
            <a:rPr lang="de-DE" sz="900" dirty="0" smtClean="0">
              <a:solidFill>
                <a:srgbClr val="002060"/>
              </a:solidFill>
            </a:rPr>
            <a:t>und </a:t>
          </a:r>
          <a:br>
            <a:rPr lang="de-DE" sz="900" dirty="0" smtClean="0">
              <a:solidFill>
                <a:srgbClr val="002060"/>
              </a:solidFill>
            </a:rPr>
          </a:br>
          <a:r>
            <a:rPr lang="de-DE" sz="900" dirty="0" smtClean="0">
              <a:solidFill>
                <a:srgbClr val="002060"/>
              </a:solidFill>
            </a:rPr>
            <a:t>Schulung</a:t>
          </a:r>
          <a:endParaRPr lang="de-DE" sz="900" dirty="0">
            <a:solidFill>
              <a:srgbClr val="002060"/>
            </a:solidFill>
          </a:endParaRPr>
        </a:p>
      </dgm:t>
    </dgm:pt>
    <dgm:pt modelId="{CC0A6643-8D01-4292-8A5B-E90288FE4668}" type="parTrans" cxnId="{F63D99F9-FE36-4322-813C-BFCCB1A8A6CB}">
      <dgm:prSet/>
      <dgm:spPr/>
      <dgm:t>
        <a:bodyPr/>
        <a:lstStyle/>
        <a:p>
          <a:endParaRPr lang="de-DE" sz="800">
            <a:solidFill>
              <a:srgbClr val="002060"/>
            </a:solidFill>
          </a:endParaRPr>
        </a:p>
      </dgm:t>
    </dgm:pt>
    <dgm:pt modelId="{26413477-D785-4C86-B51E-7B6E3C88B3E0}" type="sibTrans" cxnId="{F63D99F9-FE36-4322-813C-BFCCB1A8A6CB}">
      <dgm:prSet/>
      <dgm:spPr/>
      <dgm:t>
        <a:bodyPr/>
        <a:lstStyle/>
        <a:p>
          <a:endParaRPr lang="de-DE" sz="800">
            <a:solidFill>
              <a:srgbClr val="002060"/>
            </a:solidFill>
          </a:endParaRPr>
        </a:p>
      </dgm:t>
    </dgm:pt>
    <dgm:pt modelId="{B8A7B6E0-B6C0-4CC2-A0FE-D92206FC3E3F}">
      <dgm:prSet phldrT="[Text]" custT="1"/>
      <dgm:spPr/>
      <dgm:t>
        <a:bodyPr/>
        <a:lstStyle/>
        <a:p>
          <a:r>
            <a:rPr lang="de-DE" sz="900" dirty="0" smtClean="0">
              <a:solidFill>
                <a:srgbClr val="002060"/>
              </a:solidFill>
            </a:rPr>
            <a:t>Meldung von DS-Verletzungen (72 h), Konsultation</a:t>
          </a:r>
          <a:endParaRPr lang="de-DE" sz="900" dirty="0">
            <a:solidFill>
              <a:srgbClr val="002060"/>
            </a:solidFill>
          </a:endParaRPr>
        </a:p>
      </dgm:t>
    </dgm:pt>
    <dgm:pt modelId="{1D451EEB-8F17-406E-94D6-6DD237D1DE36}" type="parTrans" cxnId="{0C954774-98A6-4EF3-B967-C96866CDA128}">
      <dgm:prSet/>
      <dgm:spPr/>
      <dgm:t>
        <a:bodyPr/>
        <a:lstStyle/>
        <a:p>
          <a:endParaRPr lang="de-DE" sz="800">
            <a:solidFill>
              <a:srgbClr val="002060"/>
            </a:solidFill>
          </a:endParaRPr>
        </a:p>
      </dgm:t>
    </dgm:pt>
    <dgm:pt modelId="{1B830D17-BDF6-4656-BABB-2E4169606C8D}" type="sibTrans" cxnId="{0C954774-98A6-4EF3-B967-C96866CDA128}">
      <dgm:prSet/>
      <dgm:spPr/>
      <dgm:t>
        <a:bodyPr/>
        <a:lstStyle/>
        <a:p>
          <a:endParaRPr lang="de-DE" sz="800">
            <a:solidFill>
              <a:srgbClr val="002060"/>
            </a:solidFill>
          </a:endParaRPr>
        </a:p>
      </dgm:t>
    </dgm:pt>
    <dgm:pt modelId="{23ADB2BD-FFB1-4C96-B445-57C7D4485A18}">
      <dgm:prSet phldrT="[Text]" custT="1"/>
      <dgm:spPr/>
      <dgm:t>
        <a:bodyPr/>
        <a:lstStyle/>
        <a:p>
          <a:r>
            <a:rPr lang="de-DE" sz="900" dirty="0" smtClean="0">
              <a:solidFill>
                <a:srgbClr val="002060"/>
              </a:solidFill>
            </a:rPr>
            <a:t>Rechenschaftspflicht, Nachweise erbringen</a:t>
          </a:r>
          <a:endParaRPr lang="de-DE" sz="900" dirty="0">
            <a:solidFill>
              <a:srgbClr val="002060"/>
            </a:solidFill>
          </a:endParaRPr>
        </a:p>
      </dgm:t>
    </dgm:pt>
    <dgm:pt modelId="{2DC1503B-F1E9-4869-8C07-833FCAAB8416}" type="parTrans" cxnId="{A4C7DCF8-2689-4E3C-AEAD-19738EE815B0}">
      <dgm:prSet/>
      <dgm:spPr/>
      <dgm:t>
        <a:bodyPr/>
        <a:lstStyle/>
        <a:p>
          <a:endParaRPr lang="de-DE" sz="800">
            <a:solidFill>
              <a:srgbClr val="002060"/>
            </a:solidFill>
          </a:endParaRPr>
        </a:p>
      </dgm:t>
    </dgm:pt>
    <dgm:pt modelId="{EFC1D7D3-E5A0-4190-9C80-1508AD91C54C}" type="sibTrans" cxnId="{A4C7DCF8-2689-4E3C-AEAD-19738EE815B0}">
      <dgm:prSet/>
      <dgm:spPr/>
      <dgm:t>
        <a:bodyPr/>
        <a:lstStyle/>
        <a:p>
          <a:endParaRPr lang="de-DE" sz="800">
            <a:solidFill>
              <a:srgbClr val="002060"/>
            </a:solidFill>
          </a:endParaRPr>
        </a:p>
      </dgm:t>
    </dgm:pt>
    <dgm:pt modelId="{B175B44A-A7ED-4F38-8736-E223B3C1AB17}">
      <dgm:prSet phldrT="[Text]" custT="1"/>
      <dgm:spPr/>
      <dgm:t>
        <a:bodyPr/>
        <a:lstStyle/>
        <a:p>
          <a:r>
            <a:rPr lang="de-DE" sz="900" dirty="0" smtClean="0">
              <a:solidFill>
                <a:srgbClr val="002060"/>
              </a:solidFill>
            </a:rPr>
            <a:t>Rechtmäßigkeit (Einwilligungen, Verträge (AV), </a:t>
          </a:r>
          <a:br>
            <a:rPr lang="de-DE" sz="900" dirty="0" smtClean="0">
              <a:solidFill>
                <a:srgbClr val="002060"/>
              </a:solidFill>
            </a:rPr>
          </a:br>
          <a:r>
            <a:rPr lang="de-DE" sz="900" dirty="0" smtClean="0">
              <a:solidFill>
                <a:srgbClr val="002060"/>
              </a:solidFill>
            </a:rPr>
            <a:t>Ordnungen, …)</a:t>
          </a:r>
          <a:endParaRPr lang="de-DE" sz="900" dirty="0">
            <a:solidFill>
              <a:srgbClr val="002060"/>
            </a:solidFill>
          </a:endParaRPr>
        </a:p>
      </dgm:t>
    </dgm:pt>
    <dgm:pt modelId="{1F897B53-5283-4C73-B721-DCA37FB88FA1}" type="parTrans" cxnId="{DF407A5D-A9CC-4ECD-A9D2-5D8AEEABAA90}">
      <dgm:prSet/>
      <dgm:spPr/>
      <dgm:t>
        <a:bodyPr/>
        <a:lstStyle/>
        <a:p>
          <a:endParaRPr lang="de-DE" sz="700">
            <a:solidFill>
              <a:srgbClr val="002060"/>
            </a:solidFill>
          </a:endParaRPr>
        </a:p>
      </dgm:t>
    </dgm:pt>
    <dgm:pt modelId="{94CA7BD4-1D0B-413F-86E2-6E01D2971761}" type="sibTrans" cxnId="{DF407A5D-A9CC-4ECD-A9D2-5D8AEEABAA90}">
      <dgm:prSet/>
      <dgm:spPr/>
      <dgm:t>
        <a:bodyPr/>
        <a:lstStyle/>
        <a:p>
          <a:endParaRPr lang="de-DE" sz="700">
            <a:solidFill>
              <a:srgbClr val="002060"/>
            </a:solidFill>
          </a:endParaRPr>
        </a:p>
      </dgm:t>
    </dgm:pt>
    <dgm:pt modelId="{01C876EF-7187-45F3-8FB7-B75A0F081049}">
      <dgm:prSet phldrT="[Text]" custT="1"/>
      <dgm:spPr/>
      <dgm:t>
        <a:bodyPr/>
        <a:lstStyle/>
        <a:p>
          <a:r>
            <a:rPr lang="de-DE" sz="900" dirty="0" smtClean="0">
              <a:solidFill>
                <a:srgbClr val="002060"/>
              </a:solidFill>
            </a:rPr>
            <a:t>proaktive Informationspflichten</a:t>
          </a:r>
          <a:endParaRPr lang="de-DE" sz="900" dirty="0">
            <a:solidFill>
              <a:srgbClr val="002060"/>
            </a:solidFill>
          </a:endParaRPr>
        </a:p>
      </dgm:t>
    </dgm:pt>
    <dgm:pt modelId="{C6282A68-1085-42BE-9073-F13EC42057F6}" type="parTrans" cxnId="{C07C9831-0C99-4001-A55E-764E9862FE22}">
      <dgm:prSet/>
      <dgm:spPr/>
      <dgm:t>
        <a:bodyPr/>
        <a:lstStyle/>
        <a:p>
          <a:endParaRPr lang="de-DE" sz="700">
            <a:solidFill>
              <a:srgbClr val="002060"/>
            </a:solidFill>
          </a:endParaRPr>
        </a:p>
      </dgm:t>
    </dgm:pt>
    <dgm:pt modelId="{7EFACCD6-FF64-4C43-A0AF-CE9EC2DBC97D}" type="sibTrans" cxnId="{C07C9831-0C99-4001-A55E-764E9862FE22}">
      <dgm:prSet/>
      <dgm:spPr/>
      <dgm:t>
        <a:bodyPr/>
        <a:lstStyle/>
        <a:p>
          <a:endParaRPr lang="de-DE" sz="700">
            <a:solidFill>
              <a:srgbClr val="002060"/>
            </a:solidFill>
          </a:endParaRPr>
        </a:p>
      </dgm:t>
    </dgm:pt>
    <dgm:pt modelId="{471B01A5-CB7F-42B9-9923-975290E2565C}" type="pres">
      <dgm:prSet presAssocID="{16FA2F36-720F-4D42-B6B3-7438503401C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D46438C-F191-4EFA-9B39-43B768211EBA}" type="pres">
      <dgm:prSet presAssocID="{0FA5C294-CD39-4C58-82E2-FFA62628FF03}" presName="node" presStyleLbl="node1" presStyleIdx="0" presStyleCnt="9" custScaleX="109946" custScaleY="96712" custLinFactNeighborX="1228" custLinFactNeighborY="-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D3C0D46-A3B0-46FC-B8B9-4AA7FFA3592F}" type="pres">
      <dgm:prSet presAssocID="{482E4C2A-31C0-4C56-9F12-97F4EB5A0A55}" presName="sibTrans" presStyleCnt="0"/>
      <dgm:spPr/>
    </dgm:pt>
    <dgm:pt modelId="{922B7837-9EC9-40A7-82CB-38401A6E4CD6}" type="pres">
      <dgm:prSet presAssocID="{01C876EF-7187-45F3-8FB7-B75A0F081049}" presName="node" presStyleLbl="node1" presStyleIdx="1" presStyleCnt="9" custScaleX="109946" custScaleY="96712" custLinFactNeighborX="173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DC1B5F9-AAF3-477F-813E-01473B980CD8}" type="pres">
      <dgm:prSet presAssocID="{7EFACCD6-FF64-4C43-A0AF-CE9EC2DBC97D}" presName="sibTrans" presStyleCnt="0"/>
      <dgm:spPr/>
    </dgm:pt>
    <dgm:pt modelId="{18FC2CA4-7861-44AF-891F-B4C0F2AD2F24}" type="pres">
      <dgm:prSet presAssocID="{BA1AFACF-63BD-4E39-9FA2-CB1AD21CC197}" presName="node" presStyleLbl="node1" presStyleIdx="2" presStyleCnt="9" custScaleX="109946" custScaleY="96712" custLinFactNeighborX="412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26EF987-0D57-47D5-B096-CF98ACB5B25A}" type="pres">
      <dgm:prSet presAssocID="{47795B89-FEEA-43AD-9C90-F0C331E61D75}" presName="sibTrans" presStyleCnt="0"/>
      <dgm:spPr/>
    </dgm:pt>
    <dgm:pt modelId="{6562089B-C0F1-43F0-AADF-A3890CF6366F}" type="pres">
      <dgm:prSet presAssocID="{7CCF42C7-E891-491C-B52C-AA106791AFE8}" presName="node" presStyleLbl="node1" presStyleIdx="3" presStyleCnt="9" custScaleX="109946" custScaleY="96712" custLinFactNeighborX="64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E1CA121-B8C9-4E78-82D0-B7F97BBBC474}" type="pres">
      <dgm:prSet presAssocID="{1EEDF36E-746D-45E6-B698-3651396CFB4F}" presName="sibTrans" presStyleCnt="0"/>
      <dgm:spPr/>
    </dgm:pt>
    <dgm:pt modelId="{8FF2853D-313D-4987-BF83-AE4147B559C5}" type="pres">
      <dgm:prSet presAssocID="{A674C2D1-DCD3-4C88-B811-8644EFEE7A51}" presName="node" presStyleLbl="node1" presStyleIdx="4" presStyleCnt="9" custScaleX="109946" custScaleY="96712" custLinFactNeighborX="238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3479A8F-A87D-406F-AC47-FCAEB683768C}" type="pres">
      <dgm:prSet presAssocID="{C2D69E69-5A6E-4FC3-95C2-EE7DBAA0291A}" presName="sibTrans" presStyleCnt="0"/>
      <dgm:spPr/>
    </dgm:pt>
    <dgm:pt modelId="{A810E76E-8E10-418F-80E4-4B926A581154}" type="pres">
      <dgm:prSet presAssocID="{B8A7B6E0-B6C0-4CC2-A0FE-D92206FC3E3F}" presName="node" presStyleLbl="node1" presStyleIdx="5" presStyleCnt="9" custScaleX="109946" custScaleY="96712" custLinFactNeighborX="3544" custLinFactNeighborY="-20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A0C0EA7-5A78-4EBB-96DF-DB5A8799BAD3}" type="pres">
      <dgm:prSet presAssocID="{1B830D17-BDF6-4656-BABB-2E4169606C8D}" presName="sibTrans" presStyleCnt="0"/>
      <dgm:spPr/>
    </dgm:pt>
    <dgm:pt modelId="{1C84181B-B081-4D3C-A1A9-F9AA99C786E1}" type="pres">
      <dgm:prSet presAssocID="{B175B44A-A7ED-4F38-8736-E223B3C1AB17}" presName="node" presStyleLbl="node1" presStyleIdx="6" presStyleCnt="9" custScaleX="109946" custScaleY="96712" custLinFactNeighborY="3001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C325409-CE02-4A47-8A06-CFF569F5EFA3}" type="pres">
      <dgm:prSet presAssocID="{94CA7BD4-1D0B-413F-86E2-6E01D2971761}" presName="sibTrans" presStyleCnt="0"/>
      <dgm:spPr/>
    </dgm:pt>
    <dgm:pt modelId="{C1A146B1-F56A-42BE-8D01-3C57EF62457E}" type="pres">
      <dgm:prSet presAssocID="{A1F41CFE-95CB-4F73-968B-B856F6217D48}" presName="node" presStyleLbl="node1" presStyleIdx="7" presStyleCnt="9" custScaleX="109946" custScaleY="96712" custLinFactNeighborX="238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93D0110-25E2-4A41-B4E7-C39744FEFF11}" type="pres">
      <dgm:prSet presAssocID="{26413477-D785-4C86-B51E-7B6E3C88B3E0}" presName="sibTrans" presStyleCnt="0"/>
      <dgm:spPr/>
    </dgm:pt>
    <dgm:pt modelId="{52FAE651-BD8C-4048-BD2C-34AB3E4DAD2C}" type="pres">
      <dgm:prSet presAssocID="{23ADB2BD-FFB1-4C96-B445-57C7D4485A18}" presName="node" presStyleLbl="node1" presStyleIdx="8" presStyleCnt="9" custScaleX="109946" custScaleY="96712" custLinFactNeighborX="3544" custLinFactNeighborY="-8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8AB7721-E1B4-4698-9009-772328E22904}" srcId="{16FA2F36-720F-4D42-B6B3-7438503401C7}" destId="{BA1AFACF-63BD-4E39-9FA2-CB1AD21CC197}" srcOrd="2" destOrd="0" parTransId="{95AD2E53-52D6-4C89-9EA5-ADCB3CDABF24}" sibTransId="{47795B89-FEEA-43AD-9C90-F0C331E61D75}"/>
    <dgm:cxn modelId="{0C954774-98A6-4EF3-B967-C96866CDA128}" srcId="{16FA2F36-720F-4D42-B6B3-7438503401C7}" destId="{B8A7B6E0-B6C0-4CC2-A0FE-D92206FC3E3F}" srcOrd="5" destOrd="0" parTransId="{1D451EEB-8F17-406E-94D6-6DD237D1DE36}" sibTransId="{1B830D17-BDF6-4656-BABB-2E4169606C8D}"/>
    <dgm:cxn modelId="{F72E0F40-43C3-46D4-9A70-6D715ECD9BB0}" type="presOf" srcId="{16FA2F36-720F-4D42-B6B3-7438503401C7}" destId="{471B01A5-CB7F-42B9-9923-975290E2565C}" srcOrd="0" destOrd="0" presId="urn:microsoft.com/office/officeart/2005/8/layout/default"/>
    <dgm:cxn modelId="{98C1C443-BCFD-42C5-A92C-BE162A3326C2}" type="presOf" srcId="{A674C2D1-DCD3-4C88-B811-8644EFEE7A51}" destId="{8FF2853D-313D-4987-BF83-AE4147B559C5}" srcOrd="0" destOrd="0" presId="urn:microsoft.com/office/officeart/2005/8/layout/default"/>
    <dgm:cxn modelId="{95ADBC17-4F3C-4C51-94C7-764CD360AC86}" srcId="{16FA2F36-720F-4D42-B6B3-7438503401C7}" destId="{7CCF42C7-E891-491C-B52C-AA106791AFE8}" srcOrd="3" destOrd="0" parTransId="{7293B0D0-276F-4BE1-8FC3-61F730D78BC1}" sibTransId="{1EEDF36E-746D-45E6-B698-3651396CFB4F}"/>
    <dgm:cxn modelId="{D455E6C0-D709-4FFD-B99D-02BDB0912AA4}" type="presOf" srcId="{23ADB2BD-FFB1-4C96-B445-57C7D4485A18}" destId="{52FAE651-BD8C-4048-BD2C-34AB3E4DAD2C}" srcOrd="0" destOrd="0" presId="urn:microsoft.com/office/officeart/2005/8/layout/default"/>
    <dgm:cxn modelId="{FD765665-A751-4C8A-97D7-6E6110A858A2}" type="presOf" srcId="{0FA5C294-CD39-4C58-82E2-FFA62628FF03}" destId="{5D46438C-F191-4EFA-9B39-43B768211EBA}" srcOrd="0" destOrd="0" presId="urn:microsoft.com/office/officeart/2005/8/layout/default"/>
    <dgm:cxn modelId="{17438110-03D0-45D1-ACD1-A44BDB6C8979}" type="presOf" srcId="{B8A7B6E0-B6C0-4CC2-A0FE-D92206FC3E3F}" destId="{A810E76E-8E10-418F-80E4-4B926A581154}" srcOrd="0" destOrd="0" presId="urn:microsoft.com/office/officeart/2005/8/layout/default"/>
    <dgm:cxn modelId="{B526497C-A7A7-4DCC-883E-FC8BE462C502}" type="presOf" srcId="{B175B44A-A7ED-4F38-8736-E223B3C1AB17}" destId="{1C84181B-B081-4D3C-A1A9-F9AA99C786E1}" srcOrd="0" destOrd="0" presId="urn:microsoft.com/office/officeart/2005/8/layout/default"/>
    <dgm:cxn modelId="{A4C7DCF8-2689-4E3C-AEAD-19738EE815B0}" srcId="{16FA2F36-720F-4D42-B6B3-7438503401C7}" destId="{23ADB2BD-FFB1-4C96-B445-57C7D4485A18}" srcOrd="8" destOrd="0" parTransId="{2DC1503B-F1E9-4869-8C07-833FCAAB8416}" sibTransId="{EFC1D7D3-E5A0-4190-9C80-1508AD91C54C}"/>
    <dgm:cxn modelId="{F63D99F9-FE36-4322-813C-BFCCB1A8A6CB}" srcId="{16FA2F36-720F-4D42-B6B3-7438503401C7}" destId="{A1F41CFE-95CB-4F73-968B-B856F6217D48}" srcOrd="7" destOrd="0" parTransId="{CC0A6643-8D01-4292-8A5B-E90288FE4668}" sibTransId="{26413477-D785-4C86-B51E-7B6E3C88B3E0}"/>
    <dgm:cxn modelId="{5BAEA732-C11A-4A06-87AD-B03E9BC04213}" type="presOf" srcId="{BA1AFACF-63BD-4E39-9FA2-CB1AD21CC197}" destId="{18FC2CA4-7861-44AF-891F-B4C0F2AD2F24}" srcOrd="0" destOrd="0" presId="urn:microsoft.com/office/officeart/2005/8/layout/default"/>
    <dgm:cxn modelId="{5F46FEF3-A8B9-458A-9A96-D0C83A009907}" type="presOf" srcId="{A1F41CFE-95CB-4F73-968B-B856F6217D48}" destId="{C1A146B1-F56A-42BE-8D01-3C57EF62457E}" srcOrd="0" destOrd="0" presId="urn:microsoft.com/office/officeart/2005/8/layout/default"/>
    <dgm:cxn modelId="{C07C9831-0C99-4001-A55E-764E9862FE22}" srcId="{16FA2F36-720F-4D42-B6B3-7438503401C7}" destId="{01C876EF-7187-45F3-8FB7-B75A0F081049}" srcOrd="1" destOrd="0" parTransId="{C6282A68-1085-42BE-9073-F13EC42057F6}" sibTransId="{7EFACCD6-FF64-4C43-A0AF-CE9EC2DBC97D}"/>
    <dgm:cxn modelId="{22FF3C0D-1804-407B-9F63-8725B69AA5A0}" srcId="{16FA2F36-720F-4D42-B6B3-7438503401C7}" destId="{A674C2D1-DCD3-4C88-B811-8644EFEE7A51}" srcOrd="4" destOrd="0" parTransId="{4E39777F-F473-4978-AA01-48105DD1DD86}" sibTransId="{C2D69E69-5A6E-4FC3-95C2-EE7DBAA0291A}"/>
    <dgm:cxn modelId="{7C75CD1B-5C88-4D43-96A2-C3DFCB287926}" type="presOf" srcId="{7CCF42C7-E891-491C-B52C-AA106791AFE8}" destId="{6562089B-C0F1-43F0-AADF-A3890CF6366F}" srcOrd="0" destOrd="0" presId="urn:microsoft.com/office/officeart/2005/8/layout/default"/>
    <dgm:cxn modelId="{A59DF0DE-969D-4F13-B2CA-39DDE37446F5}" srcId="{16FA2F36-720F-4D42-B6B3-7438503401C7}" destId="{0FA5C294-CD39-4C58-82E2-FFA62628FF03}" srcOrd="0" destOrd="0" parTransId="{8C73B1E7-C87A-4DBE-B509-C74BC25BE19A}" sibTransId="{482E4C2A-31C0-4C56-9F12-97F4EB5A0A55}"/>
    <dgm:cxn modelId="{39DFCF67-3060-4B3C-BA15-783FFFDCECDC}" type="presOf" srcId="{01C876EF-7187-45F3-8FB7-B75A0F081049}" destId="{922B7837-9EC9-40A7-82CB-38401A6E4CD6}" srcOrd="0" destOrd="0" presId="urn:microsoft.com/office/officeart/2005/8/layout/default"/>
    <dgm:cxn modelId="{DF407A5D-A9CC-4ECD-A9D2-5D8AEEABAA90}" srcId="{16FA2F36-720F-4D42-B6B3-7438503401C7}" destId="{B175B44A-A7ED-4F38-8736-E223B3C1AB17}" srcOrd="6" destOrd="0" parTransId="{1F897B53-5283-4C73-B721-DCA37FB88FA1}" sibTransId="{94CA7BD4-1D0B-413F-86E2-6E01D2971761}"/>
    <dgm:cxn modelId="{714D7B4E-55D4-40BF-BE80-181C90705B6B}" type="presParOf" srcId="{471B01A5-CB7F-42B9-9923-975290E2565C}" destId="{5D46438C-F191-4EFA-9B39-43B768211EBA}" srcOrd="0" destOrd="0" presId="urn:microsoft.com/office/officeart/2005/8/layout/default"/>
    <dgm:cxn modelId="{BAE861AA-B31E-4A01-9A39-64CC569A517E}" type="presParOf" srcId="{471B01A5-CB7F-42B9-9923-975290E2565C}" destId="{ED3C0D46-A3B0-46FC-B8B9-4AA7FFA3592F}" srcOrd="1" destOrd="0" presId="urn:microsoft.com/office/officeart/2005/8/layout/default"/>
    <dgm:cxn modelId="{F9EAD6BE-5F4B-4DB1-939E-49F44DF2EEAD}" type="presParOf" srcId="{471B01A5-CB7F-42B9-9923-975290E2565C}" destId="{922B7837-9EC9-40A7-82CB-38401A6E4CD6}" srcOrd="2" destOrd="0" presId="urn:microsoft.com/office/officeart/2005/8/layout/default"/>
    <dgm:cxn modelId="{CFADBCE4-828C-4BF6-AD6F-9AC5881698BA}" type="presParOf" srcId="{471B01A5-CB7F-42B9-9923-975290E2565C}" destId="{DDC1B5F9-AAF3-477F-813E-01473B980CD8}" srcOrd="3" destOrd="0" presId="urn:microsoft.com/office/officeart/2005/8/layout/default"/>
    <dgm:cxn modelId="{2E67F1EF-9676-4F71-8439-F05C8F14BBCF}" type="presParOf" srcId="{471B01A5-CB7F-42B9-9923-975290E2565C}" destId="{18FC2CA4-7861-44AF-891F-B4C0F2AD2F24}" srcOrd="4" destOrd="0" presId="urn:microsoft.com/office/officeart/2005/8/layout/default"/>
    <dgm:cxn modelId="{E70CDB1E-29BC-4E4C-B495-4C568E8E67B9}" type="presParOf" srcId="{471B01A5-CB7F-42B9-9923-975290E2565C}" destId="{B26EF987-0D57-47D5-B096-CF98ACB5B25A}" srcOrd="5" destOrd="0" presId="urn:microsoft.com/office/officeart/2005/8/layout/default"/>
    <dgm:cxn modelId="{58E53DFC-E1E0-4625-9B0A-8BB058C03E9D}" type="presParOf" srcId="{471B01A5-CB7F-42B9-9923-975290E2565C}" destId="{6562089B-C0F1-43F0-AADF-A3890CF6366F}" srcOrd="6" destOrd="0" presId="urn:microsoft.com/office/officeart/2005/8/layout/default"/>
    <dgm:cxn modelId="{F01F60CF-7DE6-4DE0-AB37-7668709C898D}" type="presParOf" srcId="{471B01A5-CB7F-42B9-9923-975290E2565C}" destId="{0E1CA121-B8C9-4E78-82D0-B7F97BBBC474}" srcOrd="7" destOrd="0" presId="urn:microsoft.com/office/officeart/2005/8/layout/default"/>
    <dgm:cxn modelId="{9F334229-4017-4703-855C-CB89752CDDCF}" type="presParOf" srcId="{471B01A5-CB7F-42B9-9923-975290E2565C}" destId="{8FF2853D-313D-4987-BF83-AE4147B559C5}" srcOrd="8" destOrd="0" presId="urn:microsoft.com/office/officeart/2005/8/layout/default"/>
    <dgm:cxn modelId="{796B80C5-8FA2-438F-B36E-90EB6621E666}" type="presParOf" srcId="{471B01A5-CB7F-42B9-9923-975290E2565C}" destId="{F3479A8F-A87D-406F-AC47-FCAEB683768C}" srcOrd="9" destOrd="0" presId="urn:microsoft.com/office/officeart/2005/8/layout/default"/>
    <dgm:cxn modelId="{B2195136-088A-4908-8BA9-444D9EE1ACFE}" type="presParOf" srcId="{471B01A5-CB7F-42B9-9923-975290E2565C}" destId="{A810E76E-8E10-418F-80E4-4B926A581154}" srcOrd="10" destOrd="0" presId="urn:microsoft.com/office/officeart/2005/8/layout/default"/>
    <dgm:cxn modelId="{C4480C93-03AA-49EE-89D9-4AD2808277C7}" type="presParOf" srcId="{471B01A5-CB7F-42B9-9923-975290E2565C}" destId="{DA0C0EA7-5A78-4EBB-96DF-DB5A8799BAD3}" srcOrd="11" destOrd="0" presId="urn:microsoft.com/office/officeart/2005/8/layout/default"/>
    <dgm:cxn modelId="{96735FCB-7BD4-40D5-B266-BDFFF49B672B}" type="presParOf" srcId="{471B01A5-CB7F-42B9-9923-975290E2565C}" destId="{1C84181B-B081-4D3C-A1A9-F9AA99C786E1}" srcOrd="12" destOrd="0" presId="urn:microsoft.com/office/officeart/2005/8/layout/default"/>
    <dgm:cxn modelId="{DC1DD395-D604-4054-A2CB-257D42ED1160}" type="presParOf" srcId="{471B01A5-CB7F-42B9-9923-975290E2565C}" destId="{AC325409-CE02-4A47-8A06-CFF569F5EFA3}" srcOrd="13" destOrd="0" presId="urn:microsoft.com/office/officeart/2005/8/layout/default"/>
    <dgm:cxn modelId="{6B715D31-00E7-48AB-9161-50815D977CBC}" type="presParOf" srcId="{471B01A5-CB7F-42B9-9923-975290E2565C}" destId="{C1A146B1-F56A-42BE-8D01-3C57EF62457E}" srcOrd="14" destOrd="0" presId="urn:microsoft.com/office/officeart/2005/8/layout/default"/>
    <dgm:cxn modelId="{B8DD8699-50FE-4BE0-8253-D7B949F12DD5}" type="presParOf" srcId="{471B01A5-CB7F-42B9-9923-975290E2565C}" destId="{993D0110-25E2-4A41-B4E7-C39744FEFF11}" srcOrd="15" destOrd="0" presId="urn:microsoft.com/office/officeart/2005/8/layout/default"/>
    <dgm:cxn modelId="{3A9B0DB9-6E82-454C-8F85-47208ABCC2B8}" type="presParOf" srcId="{471B01A5-CB7F-42B9-9923-975290E2565C}" destId="{52FAE651-BD8C-4048-BD2C-34AB3E4DAD2C}" srcOrd="16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6FA2F36-720F-4D42-B6B3-7438503401C7}" type="doc">
      <dgm:prSet loTypeId="urn:microsoft.com/office/officeart/2005/8/layout/defaul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0FA5C294-CD39-4C58-82E2-FFA62628FF03}">
      <dgm:prSet phldrT="[Text]" custT="1"/>
      <dgm:spPr/>
      <dgm:t>
        <a:bodyPr/>
        <a:lstStyle/>
        <a:p>
          <a:r>
            <a:rPr lang="de-DE" sz="900" dirty="0" smtClean="0">
              <a:solidFill>
                <a:srgbClr val="002060"/>
              </a:solidFill>
            </a:rPr>
            <a:t>Verfahrens-dokumentation</a:t>
          </a:r>
          <a:endParaRPr lang="de-DE" sz="900" dirty="0">
            <a:solidFill>
              <a:srgbClr val="002060"/>
            </a:solidFill>
          </a:endParaRPr>
        </a:p>
      </dgm:t>
    </dgm:pt>
    <dgm:pt modelId="{8C73B1E7-C87A-4DBE-B509-C74BC25BE19A}" type="parTrans" cxnId="{A59DF0DE-969D-4F13-B2CA-39DDE37446F5}">
      <dgm:prSet/>
      <dgm:spPr/>
      <dgm:t>
        <a:bodyPr/>
        <a:lstStyle/>
        <a:p>
          <a:endParaRPr lang="de-DE" sz="800">
            <a:solidFill>
              <a:srgbClr val="002060"/>
            </a:solidFill>
          </a:endParaRPr>
        </a:p>
      </dgm:t>
    </dgm:pt>
    <dgm:pt modelId="{482E4C2A-31C0-4C56-9F12-97F4EB5A0A55}" type="sibTrans" cxnId="{A59DF0DE-969D-4F13-B2CA-39DDE37446F5}">
      <dgm:prSet/>
      <dgm:spPr/>
      <dgm:t>
        <a:bodyPr/>
        <a:lstStyle/>
        <a:p>
          <a:endParaRPr lang="de-DE" sz="800">
            <a:solidFill>
              <a:srgbClr val="002060"/>
            </a:solidFill>
          </a:endParaRPr>
        </a:p>
      </dgm:t>
    </dgm:pt>
    <dgm:pt modelId="{BA1AFACF-63BD-4E39-9FA2-CB1AD21CC197}">
      <dgm:prSet phldrT="[Text]" custT="1"/>
      <dgm:spPr/>
      <dgm:t>
        <a:bodyPr/>
        <a:lstStyle/>
        <a:p>
          <a:r>
            <a:rPr lang="de-DE" sz="900" dirty="0" smtClean="0">
              <a:solidFill>
                <a:srgbClr val="002060"/>
              </a:solidFill>
            </a:rPr>
            <a:t>Betroffenenrechte (Auskunft (1 M), </a:t>
          </a:r>
          <a:br>
            <a:rPr lang="de-DE" sz="900" dirty="0" smtClean="0">
              <a:solidFill>
                <a:srgbClr val="002060"/>
              </a:solidFill>
            </a:rPr>
          </a:br>
          <a:r>
            <a:rPr lang="de-DE" sz="900" dirty="0" smtClean="0">
              <a:solidFill>
                <a:srgbClr val="002060"/>
              </a:solidFill>
            </a:rPr>
            <a:t>Löschung, …)</a:t>
          </a:r>
          <a:endParaRPr lang="de-DE" sz="900" dirty="0">
            <a:solidFill>
              <a:srgbClr val="002060"/>
            </a:solidFill>
          </a:endParaRPr>
        </a:p>
      </dgm:t>
    </dgm:pt>
    <dgm:pt modelId="{95AD2E53-52D6-4C89-9EA5-ADCB3CDABF24}" type="parTrans" cxnId="{F8AB7721-E1B4-4698-9009-772328E22904}">
      <dgm:prSet/>
      <dgm:spPr/>
      <dgm:t>
        <a:bodyPr/>
        <a:lstStyle/>
        <a:p>
          <a:endParaRPr lang="de-DE" sz="800">
            <a:solidFill>
              <a:srgbClr val="002060"/>
            </a:solidFill>
          </a:endParaRPr>
        </a:p>
      </dgm:t>
    </dgm:pt>
    <dgm:pt modelId="{47795B89-FEEA-43AD-9C90-F0C331E61D75}" type="sibTrans" cxnId="{F8AB7721-E1B4-4698-9009-772328E22904}">
      <dgm:prSet/>
      <dgm:spPr/>
      <dgm:t>
        <a:bodyPr/>
        <a:lstStyle/>
        <a:p>
          <a:endParaRPr lang="de-DE" sz="800">
            <a:solidFill>
              <a:srgbClr val="002060"/>
            </a:solidFill>
          </a:endParaRPr>
        </a:p>
      </dgm:t>
    </dgm:pt>
    <dgm:pt modelId="{7CCF42C7-E891-491C-B52C-AA106791AFE8}">
      <dgm:prSet phldrT="[Text]" custT="1"/>
      <dgm:spPr/>
      <dgm:t>
        <a:bodyPr/>
        <a:lstStyle/>
        <a:p>
          <a:r>
            <a:rPr lang="de-DE" sz="900" dirty="0" smtClean="0">
              <a:solidFill>
                <a:srgbClr val="002060"/>
              </a:solidFill>
            </a:rPr>
            <a:t>Schwellwertanalyse und Folgenabschätzung</a:t>
          </a:r>
          <a:endParaRPr lang="de-DE" sz="900" dirty="0">
            <a:solidFill>
              <a:srgbClr val="002060"/>
            </a:solidFill>
          </a:endParaRPr>
        </a:p>
      </dgm:t>
    </dgm:pt>
    <dgm:pt modelId="{7293B0D0-276F-4BE1-8FC3-61F730D78BC1}" type="parTrans" cxnId="{95ADBC17-4F3C-4C51-94C7-764CD360AC86}">
      <dgm:prSet/>
      <dgm:spPr/>
      <dgm:t>
        <a:bodyPr/>
        <a:lstStyle/>
        <a:p>
          <a:endParaRPr lang="de-DE" sz="800">
            <a:solidFill>
              <a:srgbClr val="002060"/>
            </a:solidFill>
          </a:endParaRPr>
        </a:p>
      </dgm:t>
    </dgm:pt>
    <dgm:pt modelId="{1EEDF36E-746D-45E6-B698-3651396CFB4F}" type="sibTrans" cxnId="{95ADBC17-4F3C-4C51-94C7-764CD360AC86}">
      <dgm:prSet/>
      <dgm:spPr/>
      <dgm:t>
        <a:bodyPr/>
        <a:lstStyle/>
        <a:p>
          <a:endParaRPr lang="de-DE" sz="800">
            <a:solidFill>
              <a:srgbClr val="002060"/>
            </a:solidFill>
          </a:endParaRPr>
        </a:p>
      </dgm:t>
    </dgm:pt>
    <dgm:pt modelId="{A674C2D1-DCD3-4C88-B811-8644EFEE7A51}">
      <dgm:prSet phldrT="[Text]" custT="1"/>
      <dgm:spPr/>
      <dgm:t>
        <a:bodyPr/>
        <a:lstStyle/>
        <a:p>
          <a:r>
            <a:rPr lang="de-DE" sz="900" dirty="0" smtClean="0">
              <a:solidFill>
                <a:srgbClr val="002060"/>
              </a:solidFill>
            </a:rPr>
            <a:t>Technikgestaltung </a:t>
          </a:r>
          <a:br>
            <a:rPr lang="de-DE" sz="900" dirty="0" smtClean="0">
              <a:solidFill>
                <a:srgbClr val="002060"/>
              </a:solidFill>
            </a:rPr>
          </a:br>
          <a:r>
            <a:rPr lang="de-DE" sz="900" dirty="0" smtClean="0">
              <a:solidFill>
                <a:srgbClr val="002060"/>
              </a:solidFill>
            </a:rPr>
            <a:t>und Sicherheit (TOM)</a:t>
          </a:r>
          <a:endParaRPr lang="de-DE" sz="900" dirty="0">
            <a:solidFill>
              <a:srgbClr val="002060"/>
            </a:solidFill>
          </a:endParaRPr>
        </a:p>
      </dgm:t>
    </dgm:pt>
    <dgm:pt modelId="{4E39777F-F473-4978-AA01-48105DD1DD86}" type="parTrans" cxnId="{22FF3C0D-1804-407B-9F63-8725B69AA5A0}">
      <dgm:prSet/>
      <dgm:spPr/>
      <dgm:t>
        <a:bodyPr/>
        <a:lstStyle/>
        <a:p>
          <a:endParaRPr lang="de-DE" sz="800">
            <a:solidFill>
              <a:srgbClr val="002060"/>
            </a:solidFill>
          </a:endParaRPr>
        </a:p>
      </dgm:t>
    </dgm:pt>
    <dgm:pt modelId="{C2D69E69-5A6E-4FC3-95C2-EE7DBAA0291A}" type="sibTrans" cxnId="{22FF3C0D-1804-407B-9F63-8725B69AA5A0}">
      <dgm:prSet/>
      <dgm:spPr/>
      <dgm:t>
        <a:bodyPr/>
        <a:lstStyle/>
        <a:p>
          <a:endParaRPr lang="de-DE" sz="800">
            <a:solidFill>
              <a:srgbClr val="002060"/>
            </a:solidFill>
          </a:endParaRPr>
        </a:p>
      </dgm:t>
    </dgm:pt>
    <dgm:pt modelId="{A1F41CFE-95CB-4F73-968B-B856F6217D48}">
      <dgm:prSet phldrT="[Text]" custT="1"/>
      <dgm:spPr/>
      <dgm:t>
        <a:bodyPr/>
        <a:lstStyle/>
        <a:p>
          <a:r>
            <a:rPr lang="de-DE" sz="900" dirty="0" smtClean="0">
              <a:solidFill>
                <a:srgbClr val="002060"/>
              </a:solidFill>
            </a:rPr>
            <a:t>Sensibilisierung </a:t>
          </a:r>
          <a:br>
            <a:rPr lang="de-DE" sz="900" dirty="0" smtClean="0">
              <a:solidFill>
                <a:srgbClr val="002060"/>
              </a:solidFill>
            </a:rPr>
          </a:br>
          <a:r>
            <a:rPr lang="de-DE" sz="900" dirty="0" smtClean="0">
              <a:solidFill>
                <a:srgbClr val="002060"/>
              </a:solidFill>
            </a:rPr>
            <a:t>und </a:t>
          </a:r>
          <a:br>
            <a:rPr lang="de-DE" sz="900" dirty="0" smtClean="0">
              <a:solidFill>
                <a:srgbClr val="002060"/>
              </a:solidFill>
            </a:rPr>
          </a:br>
          <a:r>
            <a:rPr lang="de-DE" sz="900" dirty="0" smtClean="0">
              <a:solidFill>
                <a:srgbClr val="002060"/>
              </a:solidFill>
            </a:rPr>
            <a:t>Schulung</a:t>
          </a:r>
          <a:endParaRPr lang="de-DE" sz="900" dirty="0">
            <a:solidFill>
              <a:srgbClr val="002060"/>
            </a:solidFill>
          </a:endParaRPr>
        </a:p>
      </dgm:t>
    </dgm:pt>
    <dgm:pt modelId="{CC0A6643-8D01-4292-8A5B-E90288FE4668}" type="parTrans" cxnId="{F63D99F9-FE36-4322-813C-BFCCB1A8A6CB}">
      <dgm:prSet/>
      <dgm:spPr/>
      <dgm:t>
        <a:bodyPr/>
        <a:lstStyle/>
        <a:p>
          <a:endParaRPr lang="de-DE" sz="800">
            <a:solidFill>
              <a:srgbClr val="002060"/>
            </a:solidFill>
          </a:endParaRPr>
        </a:p>
      </dgm:t>
    </dgm:pt>
    <dgm:pt modelId="{26413477-D785-4C86-B51E-7B6E3C88B3E0}" type="sibTrans" cxnId="{F63D99F9-FE36-4322-813C-BFCCB1A8A6CB}">
      <dgm:prSet/>
      <dgm:spPr/>
      <dgm:t>
        <a:bodyPr/>
        <a:lstStyle/>
        <a:p>
          <a:endParaRPr lang="de-DE" sz="800">
            <a:solidFill>
              <a:srgbClr val="002060"/>
            </a:solidFill>
          </a:endParaRPr>
        </a:p>
      </dgm:t>
    </dgm:pt>
    <dgm:pt modelId="{B8A7B6E0-B6C0-4CC2-A0FE-D92206FC3E3F}">
      <dgm:prSet phldrT="[Text]" custT="1"/>
      <dgm:spPr/>
      <dgm:t>
        <a:bodyPr/>
        <a:lstStyle/>
        <a:p>
          <a:r>
            <a:rPr lang="de-DE" sz="900" dirty="0" smtClean="0">
              <a:solidFill>
                <a:srgbClr val="002060"/>
              </a:solidFill>
            </a:rPr>
            <a:t>Meldung von DS-Verletzungen (72 h), Konsultation</a:t>
          </a:r>
          <a:endParaRPr lang="de-DE" sz="900" dirty="0">
            <a:solidFill>
              <a:srgbClr val="002060"/>
            </a:solidFill>
          </a:endParaRPr>
        </a:p>
      </dgm:t>
    </dgm:pt>
    <dgm:pt modelId="{1D451EEB-8F17-406E-94D6-6DD237D1DE36}" type="parTrans" cxnId="{0C954774-98A6-4EF3-B967-C96866CDA128}">
      <dgm:prSet/>
      <dgm:spPr/>
      <dgm:t>
        <a:bodyPr/>
        <a:lstStyle/>
        <a:p>
          <a:endParaRPr lang="de-DE" sz="800">
            <a:solidFill>
              <a:srgbClr val="002060"/>
            </a:solidFill>
          </a:endParaRPr>
        </a:p>
      </dgm:t>
    </dgm:pt>
    <dgm:pt modelId="{1B830D17-BDF6-4656-BABB-2E4169606C8D}" type="sibTrans" cxnId="{0C954774-98A6-4EF3-B967-C96866CDA128}">
      <dgm:prSet/>
      <dgm:spPr/>
      <dgm:t>
        <a:bodyPr/>
        <a:lstStyle/>
        <a:p>
          <a:endParaRPr lang="de-DE" sz="800">
            <a:solidFill>
              <a:srgbClr val="002060"/>
            </a:solidFill>
          </a:endParaRPr>
        </a:p>
      </dgm:t>
    </dgm:pt>
    <dgm:pt modelId="{23ADB2BD-FFB1-4C96-B445-57C7D4485A18}">
      <dgm:prSet phldrT="[Text]" custT="1"/>
      <dgm:spPr/>
      <dgm:t>
        <a:bodyPr/>
        <a:lstStyle/>
        <a:p>
          <a:r>
            <a:rPr lang="de-DE" sz="900" dirty="0" smtClean="0">
              <a:solidFill>
                <a:srgbClr val="002060"/>
              </a:solidFill>
            </a:rPr>
            <a:t>Rechenschaftspflicht, Nachweise erbringen</a:t>
          </a:r>
          <a:endParaRPr lang="de-DE" sz="900" dirty="0">
            <a:solidFill>
              <a:srgbClr val="002060"/>
            </a:solidFill>
          </a:endParaRPr>
        </a:p>
      </dgm:t>
    </dgm:pt>
    <dgm:pt modelId="{2DC1503B-F1E9-4869-8C07-833FCAAB8416}" type="parTrans" cxnId="{A4C7DCF8-2689-4E3C-AEAD-19738EE815B0}">
      <dgm:prSet/>
      <dgm:spPr/>
      <dgm:t>
        <a:bodyPr/>
        <a:lstStyle/>
        <a:p>
          <a:endParaRPr lang="de-DE" sz="800">
            <a:solidFill>
              <a:srgbClr val="002060"/>
            </a:solidFill>
          </a:endParaRPr>
        </a:p>
      </dgm:t>
    </dgm:pt>
    <dgm:pt modelId="{EFC1D7D3-E5A0-4190-9C80-1508AD91C54C}" type="sibTrans" cxnId="{A4C7DCF8-2689-4E3C-AEAD-19738EE815B0}">
      <dgm:prSet/>
      <dgm:spPr/>
      <dgm:t>
        <a:bodyPr/>
        <a:lstStyle/>
        <a:p>
          <a:endParaRPr lang="de-DE" sz="800">
            <a:solidFill>
              <a:srgbClr val="002060"/>
            </a:solidFill>
          </a:endParaRPr>
        </a:p>
      </dgm:t>
    </dgm:pt>
    <dgm:pt modelId="{B175B44A-A7ED-4F38-8736-E223B3C1AB17}">
      <dgm:prSet phldrT="[Text]" custT="1"/>
      <dgm:spPr/>
      <dgm:t>
        <a:bodyPr/>
        <a:lstStyle/>
        <a:p>
          <a:r>
            <a:rPr lang="de-DE" sz="900" dirty="0" smtClean="0">
              <a:solidFill>
                <a:srgbClr val="002060"/>
              </a:solidFill>
            </a:rPr>
            <a:t>Rechtmäßigkeit (Einwilligungen, Verträge (AV), </a:t>
          </a:r>
          <a:br>
            <a:rPr lang="de-DE" sz="900" dirty="0" smtClean="0">
              <a:solidFill>
                <a:srgbClr val="002060"/>
              </a:solidFill>
            </a:rPr>
          </a:br>
          <a:r>
            <a:rPr lang="de-DE" sz="900" dirty="0" smtClean="0">
              <a:solidFill>
                <a:srgbClr val="002060"/>
              </a:solidFill>
            </a:rPr>
            <a:t>Ordnungen, …)</a:t>
          </a:r>
          <a:endParaRPr lang="de-DE" sz="900" dirty="0">
            <a:solidFill>
              <a:srgbClr val="002060"/>
            </a:solidFill>
          </a:endParaRPr>
        </a:p>
      </dgm:t>
    </dgm:pt>
    <dgm:pt modelId="{1F897B53-5283-4C73-B721-DCA37FB88FA1}" type="parTrans" cxnId="{DF407A5D-A9CC-4ECD-A9D2-5D8AEEABAA90}">
      <dgm:prSet/>
      <dgm:spPr/>
      <dgm:t>
        <a:bodyPr/>
        <a:lstStyle/>
        <a:p>
          <a:endParaRPr lang="de-DE" sz="700">
            <a:solidFill>
              <a:srgbClr val="002060"/>
            </a:solidFill>
          </a:endParaRPr>
        </a:p>
      </dgm:t>
    </dgm:pt>
    <dgm:pt modelId="{94CA7BD4-1D0B-413F-86E2-6E01D2971761}" type="sibTrans" cxnId="{DF407A5D-A9CC-4ECD-A9D2-5D8AEEABAA90}">
      <dgm:prSet/>
      <dgm:spPr/>
      <dgm:t>
        <a:bodyPr/>
        <a:lstStyle/>
        <a:p>
          <a:endParaRPr lang="de-DE" sz="700">
            <a:solidFill>
              <a:srgbClr val="002060"/>
            </a:solidFill>
          </a:endParaRPr>
        </a:p>
      </dgm:t>
    </dgm:pt>
    <dgm:pt modelId="{01C876EF-7187-45F3-8FB7-B75A0F081049}">
      <dgm:prSet phldrT="[Text]" custT="1"/>
      <dgm:spPr/>
      <dgm:t>
        <a:bodyPr/>
        <a:lstStyle/>
        <a:p>
          <a:r>
            <a:rPr lang="de-DE" sz="900" dirty="0" smtClean="0">
              <a:solidFill>
                <a:srgbClr val="002060"/>
              </a:solidFill>
            </a:rPr>
            <a:t>proaktive Informationspflichten</a:t>
          </a:r>
          <a:endParaRPr lang="de-DE" sz="900" dirty="0">
            <a:solidFill>
              <a:srgbClr val="002060"/>
            </a:solidFill>
          </a:endParaRPr>
        </a:p>
      </dgm:t>
    </dgm:pt>
    <dgm:pt modelId="{C6282A68-1085-42BE-9073-F13EC42057F6}" type="parTrans" cxnId="{C07C9831-0C99-4001-A55E-764E9862FE22}">
      <dgm:prSet/>
      <dgm:spPr/>
      <dgm:t>
        <a:bodyPr/>
        <a:lstStyle/>
        <a:p>
          <a:endParaRPr lang="de-DE" sz="700">
            <a:solidFill>
              <a:srgbClr val="002060"/>
            </a:solidFill>
          </a:endParaRPr>
        </a:p>
      </dgm:t>
    </dgm:pt>
    <dgm:pt modelId="{7EFACCD6-FF64-4C43-A0AF-CE9EC2DBC97D}" type="sibTrans" cxnId="{C07C9831-0C99-4001-A55E-764E9862FE22}">
      <dgm:prSet/>
      <dgm:spPr/>
      <dgm:t>
        <a:bodyPr/>
        <a:lstStyle/>
        <a:p>
          <a:endParaRPr lang="de-DE" sz="700">
            <a:solidFill>
              <a:srgbClr val="002060"/>
            </a:solidFill>
          </a:endParaRPr>
        </a:p>
      </dgm:t>
    </dgm:pt>
    <dgm:pt modelId="{471B01A5-CB7F-42B9-9923-975290E2565C}" type="pres">
      <dgm:prSet presAssocID="{16FA2F36-720F-4D42-B6B3-7438503401C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D46438C-F191-4EFA-9B39-43B768211EBA}" type="pres">
      <dgm:prSet presAssocID="{0FA5C294-CD39-4C58-82E2-FFA62628FF03}" presName="node" presStyleLbl="node1" presStyleIdx="0" presStyleCnt="9" custScaleX="109946" custScaleY="96712" custLinFactNeighborX="1228" custLinFactNeighborY="-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D3C0D46-A3B0-46FC-B8B9-4AA7FFA3592F}" type="pres">
      <dgm:prSet presAssocID="{482E4C2A-31C0-4C56-9F12-97F4EB5A0A55}" presName="sibTrans" presStyleCnt="0"/>
      <dgm:spPr/>
    </dgm:pt>
    <dgm:pt modelId="{922B7837-9EC9-40A7-82CB-38401A6E4CD6}" type="pres">
      <dgm:prSet presAssocID="{01C876EF-7187-45F3-8FB7-B75A0F081049}" presName="node" presStyleLbl="node1" presStyleIdx="1" presStyleCnt="9" custScaleX="109946" custScaleY="96712" custLinFactNeighborX="173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DC1B5F9-AAF3-477F-813E-01473B980CD8}" type="pres">
      <dgm:prSet presAssocID="{7EFACCD6-FF64-4C43-A0AF-CE9EC2DBC97D}" presName="sibTrans" presStyleCnt="0"/>
      <dgm:spPr/>
    </dgm:pt>
    <dgm:pt modelId="{18FC2CA4-7861-44AF-891F-B4C0F2AD2F24}" type="pres">
      <dgm:prSet presAssocID="{BA1AFACF-63BD-4E39-9FA2-CB1AD21CC197}" presName="node" presStyleLbl="node1" presStyleIdx="2" presStyleCnt="9" custScaleX="109946" custScaleY="96712" custLinFactNeighborX="412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26EF987-0D57-47D5-B096-CF98ACB5B25A}" type="pres">
      <dgm:prSet presAssocID="{47795B89-FEEA-43AD-9C90-F0C331E61D75}" presName="sibTrans" presStyleCnt="0"/>
      <dgm:spPr/>
    </dgm:pt>
    <dgm:pt modelId="{6562089B-C0F1-43F0-AADF-A3890CF6366F}" type="pres">
      <dgm:prSet presAssocID="{7CCF42C7-E891-491C-B52C-AA106791AFE8}" presName="node" presStyleLbl="node1" presStyleIdx="3" presStyleCnt="9" custScaleX="109946" custScaleY="96712" custLinFactNeighborX="64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E1CA121-B8C9-4E78-82D0-B7F97BBBC474}" type="pres">
      <dgm:prSet presAssocID="{1EEDF36E-746D-45E6-B698-3651396CFB4F}" presName="sibTrans" presStyleCnt="0"/>
      <dgm:spPr/>
    </dgm:pt>
    <dgm:pt modelId="{8FF2853D-313D-4987-BF83-AE4147B559C5}" type="pres">
      <dgm:prSet presAssocID="{A674C2D1-DCD3-4C88-B811-8644EFEE7A51}" presName="node" presStyleLbl="node1" presStyleIdx="4" presStyleCnt="9" custScaleX="109946" custScaleY="96712" custLinFactNeighborX="238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3479A8F-A87D-406F-AC47-FCAEB683768C}" type="pres">
      <dgm:prSet presAssocID="{C2D69E69-5A6E-4FC3-95C2-EE7DBAA0291A}" presName="sibTrans" presStyleCnt="0"/>
      <dgm:spPr/>
    </dgm:pt>
    <dgm:pt modelId="{A810E76E-8E10-418F-80E4-4B926A581154}" type="pres">
      <dgm:prSet presAssocID="{B8A7B6E0-B6C0-4CC2-A0FE-D92206FC3E3F}" presName="node" presStyleLbl="node1" presStyleIdx="5" presStyleCnt="9" custScaleX="109946" custScaleY="96712" custLinFactNeighborX="3544" custLinFactNeighborY="-20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A0C0EA7-5A78-4EBB-96DF-DB5A8799BAD3}" type="pres">
      <dgm:prSet presAssocID="{1B830D17-BDF6-4656-BABB-2E4169606C8D}" presName="sibTrans" presStyleCnt="0"/>
      <dgm:spPr/>
    </dgm:pt>
    <dgm:pt modelId="{1C84181B-B081-4D3C-A1A9-F9AA99C786E1}" type="pres">
      <dgm:prSet presAssocID="{B175B44A-A7ED-4F38-8736-E223B3C1AB17}" presName="node" presStyleLbl="node1" presStyleIdx="6" presStyleCnt="9" custScaleX="109946" custScaleY="96712" custLinFactNeighborY="3001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C325409-CE02-4A47-8A06-CFF569F5EFA3}" type="pres">
      <dgm:prSet presAssocID="{94CA7BD4-1D0B-413F-86E2-6E01D2971761}" presName="sibTrans" presStyleCnt="0"/>
      <dgm:spPr/>
    </dgm:pt>
    <dgm:pt modelId="{C1A146B1-F56A-42BE-8D01-3C57EF62457E}" type="pres">
      <dgm:prSet presAssocID="{A1F41CFE-95CB-4F73-968B-B856F6217D48}" presName="node" presStyleLbl="node1" presStyleIdx="7" presStyleCnt="9" custScaleX="109946" custScaleY="96712" custLinFactNeighborX="238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93D0110-25E2-4A41-B4E7-C39744FEFF11}" type="pres">
      <dgm:prSet presAssocID="{26413477-D785-4C86-B51E-7B6E3C88B3E0}" presName="sibTrans" presStyleCnt="0"/>
      <dgm:spPr/>
    </dgm:pt>
    <dgm:pt modelId="{52FAE651-BD8C-4048-BD2C-34AB3E4DAD2C}" type="pres">
      <dgm:prSet presAssocID="{23ADB2BD-FFB1-4C96-B445-57C7D4485A18}" presName="node" presStyleLbl="node1" presStyleIdx="8" presStyleCnt="9" custScaleX="109946" custScaleY="96712" custLinFactNeighborX="3544" custLinFactNeighborY="-8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5C509E8-5CF0-4D88-9A28-85055B707507}" type="presOf" srcId="{7CCF42C7-E891-491C-B52C-AA106791AFE8}" destId="{6562089B-C0F1-43F0-AADF-A3890CF6366F}" srcOrd="0" destOrd="0" presId="urn:microsoft.com/office/officeart/2005/8/layout/default"/>
    <dgm:cxn modelId="{B6041AC4-D293-468B-BFAE-18ECB78CCAEF}" type="presOf" srcId="{A674C2D1-DCD3-4C88-B811-8644EFEE7A51}" destId="{8FF2853D-313D-4987-BF83-AE4147B559C5}" srcOrd="0" destOrd="0" presId="urn:microsoft.com/office/officeart/2005/8/layout/default"/>
    <dgm:cxn modelId="{22FF3C0D-1804-407B-9F63-8725B69AA5A0}" srcId="{16FA2F36-720F-4D42-B6B3-7438503401C7}" destId="{A674C2D1-DCD3-4C88-B811-8644EFEE7A51}" srcOrd="4" destOrd="0" parTransId="{4E39777F-F473-4978-AA01-48105DD1DD86}" sibTransId="{C2D69E69-5A6E-4FC3-95C2-EE7DBAA0291A}"/>
    <dgm:cxn modelId="{4B49DDC5-CB96-4D87-A34C-7916F6CCE90E}" type="presOf" srcId="{01C876EF-7187-45F3-8FB7-B75A0F081049}" destId="{922B7837-9EC9-40A7-82CB-38401A6E4CD6}" srcOrd="0" destOrd="0" presId="urn:microsoft.com/office/officeart/2005/8/layout/default"/>
    <dgm:cxn modelId="{305000DF-78CE-4ACB-B6DB-A088C95CD85B}" type="presOf" srcId="{B8A7B6E0-B6C0-4CC2-A0FE-D92206FC3E3F}" destId="{A810E76E-8E10-418F-80E4-4B926A581154}" srcOrd="0" destOrd="0" presId="urn:microsoft.com/office/officeart/2005/8/layout/default"/>
    <dgm:cxn modelId="{F63D99F9-FE36-4322-813C-BFCCB1A8A6CB}" srcId="{16FA2F36-720F-4D42-B6B3-7438503401C7}" destId="{A1F41CFE-95CB-4F73-968B-B856F6217D48}" srcOrd="7" destOrd="0" parTransId="{CC0A6643-8D01-4292-8A5B-E90288FE4668}" sibTransId="{26413477-D785-4C86-B51E-7B6E3C88B3E0}"/>
    <dgm:cxn modelId="{10B94513-81E1-4483-86F3-C3A8B1DFA826}" type="presOf" srcId="{B175B44A-A7ED-4F38-8736-E223B3C1AB17}" destId="{1C84181B-B081-4D3C-A1A9-F9AA99C786E1}" srcOrd="0" destOrd="0" presId="urn:microsoft.com/office/officeart/2005/8/layout/default"/>
    <dgm:cxn modelId="{680085B5-BDA9-446A-BE5B-E4CA89246AA8}" type="presOf" srcId="{A1F41CFE-95CB-4F73-968B-B856F6217D48}" destId="{C1A146B1-F56A-42BE-8D01-3C57EF62457E}" srcOrd="0" destOrd="0" presId="urn:microsoft.com/office/officeart/2005/8/layout/default"/>
    <dgm:cxn modelId="{F5B9C534-475D-497B-8605-05DEEAC3996A}" type="presOf" srcId="{BA1AFACF-63BD-4E39-9FA2-CB1AD21CC197}" destId="{18FC2CA4-7861-44AF-891F-B4C0F2AD2F24}" srcOrd="0" destOrd="0" presId="urn:microsoft.com/office/officeart/2005/8/layout/default"/>
    <dgm:cxn modelId="{63831FDF-34E9-4652-A40C-5AF06C5AE491}" type="presOf" srcId="{23ADB2BD-FFB1-4C96-B445-57C7D4485A18}" destId="{52FAE651-BD8C-4048-BD2C-34AB3E4DAD2C}" srcOrd="0" destOrd="0" presId="urn:microsoft.com/office/officeart/2005/8/layout/default"/>
    <dgm:cxn modelId="{95ADBC17-4F3C-4C51-94C7-764CD360AC86}" srcId="{16FA2F36-720F-4D42-B6B3-7438503401C7}" destId="{7CCF42C7-E891-491C-B52C-AA106791AFE8}" srcOrd="3" destOrd="0" parTransId="{7293B0D0-276F-4BE1-8FC3-61F730D78BC1}" sibTransId="{1EEDF36E-746D-45E6-B698-3651396CFB4F}"/>
    <dgm:cxn modelId="{DF407A5D-A9CC-4ECD-A9D2-5D8AEEABAA90}" srcId="{16FA2F36-720F-4D42-B6B3-7438503401C7}" destId="{B175B44A-A7ED-4F38-8736-E223B3C1AB17}" srcOrd="6" destOrd="0" parTransId="{1F897B53-5283-4C73-B721-DCA37FB88FA1}" sibTransId="{94CA7BD4-1D0B-413F-86E2-6E01D2971761}"/>
    <dgm:cxn modelId="{F8AB7721-E1B4-4698-9009-772328E22904}" srcId="{16FA2F36-720F-4D42-B6B3-7438503401C7}" destId="{BA1AFACF-63BD-4E39-9FA2-CB1AD21CC197}" srcOrd="2" destOrd="0" parTransId="{95AD2E53-52D6-4C89-9EA5-ADCB3CDABF24}" sibTransId="{47795B89-FEEA-43AD-9C90-F0C331E61D75}"/>
    <dgm:cxn modelId="{08EC7174-2155-44B6-8C29-523392B85E70}" type="presOf" srcId="{16FA2F36-720F-4D42-B6B3-7438503401C7}" destId="{471B01A5-CB7F-42B9-9923-975290E2565C}" srcOrd="0" destOrd="0" presId="urn:microsoft.com/office/officeart/2005/8/layout/default"/>
    <dgm:cxn modelId="{A4C7DCF8-2689-4E3C-AEAD-19738EE815B0}" srcId="{16FA2F36-720F-4D42-B6B3-7438503401C7}" destId="{23ADB2BD-FFB1-4C96-B445-57C7D4485A18}" srcOrd="8" destOrd="0" parTransId="{2DC1503B-F1E9-4869-8C07-833FCAAB8416}" sibTransId="{EFC1D7D3-E5A0-4190-9C80-1508AD91C54C}"/>
    <dgm:cxn modelId="{C07C9831-0C99-4001-A55E-764E9862FE22}" srcId="{16FA2F36-720F-4D42-B6B3-7438503401C7}" destId="{01C876EF-7187-45F3-8FB7-B75A0F081049}" srcOrd="1" destOrd="0" parTransId="{C6282A68-1085-42BE-9073-F13EC42057F6}" sibTransId="{7EFACCD6-FF64-4C43-A0AF-CE9EC2DBC97D}"/>
    <dgm:cxn modelId="{0C954774-98A6-4EF3-B967-C96866CDA128}" srcId="{16FA2F36-720F-4D42-B6B3-7438503401C7}" destId="{B8A7B6E0-B6C0-4CC2-A0FE-D92206FC3E3F}" srcOrd="5" destOrd="0" parTransId="{1D451EEB-8F17-406E-94D6-6DD237D1DE36}" sibTransId="{1B830D17-BDF6-4656-BABB-2E4169606C8D}"/>
    <dgm:cxn modelId="{5F4D6BA0-5316-42C4-9DD9-D4D027C33860}" type="presOf" srcId="{0FA5C294-CD39-4C58-82E2-FFA62628FF03}" destId="{5D46438C-F191-4EFA-9B39-43B768211EBA}" srcOrd="0" destOrd="0" presId="urn:microsoft.com/office/officeart/2005/8/layout/default"/>
    <dgm:cxn modelId="{A59DF0DE-969D-4F13-B2CA-39DDE37446F5}" srcId="{16FA2F36-720F-4D42-B6B3-7438503401C7}" destId="{0FA5C294-CD39-4C58-82E2-FFA62628FF03}" srcOrd="0" destOrd="0" parTransId="{8C73B1E7-C87A-4DBE-B509-C74BC25BE19A}" sibTransId="{482E4C2A-31C0-4C56-9F12-97F4EB5A0A55}"/>
    <dgm:cxn modelId="{34EDF27B-ADAC-4CE5-A595-90CD0F16DBCE}" type="presParOf" srcId="{471B01A5-CB7F-42B9-9923-975290E2565C}" destId="{5D46438C-F191-4EFA-9B39-43B768211EBA}" srcOrd="0" destOrd="0" presId="urn:microsoft.com/office/officeart/2005/8/layout/default"/>
    <dgm:cxn modelId="{4A636654-B53A-44E6-9B74-D579076B8A2E}" type="presParOf" srcId="{471B01A5-CB7F-42B9-9923-975290E2565C}" destId="{ED3C0D46-A3B0-46FC-B8B9-4AA7FFA3592F}" srcOrd="1" destOrd="0" presId="urn:microsoft.com/office/officeart/2005/8/layout/default"/>
    <dgm:cxn modelId="{5DAD54CD-C3AB-488C-BBCE-0482A8D4900C}" type="presParOf" srcId="{471B01A5-CB7F-42B9-9923-975290E2565C}" destId="{922B7837-9EC9-40A7-82CB-38401A6E4CD6}" srcOrd="2" destOrd="0" presId="urn:microsoft.com/office/officeart/2005/8/layout/default"/>
    <dgm:cxn modelId="{33109299-AF5C-468F-8435-04916136DD9B}" type="presParOf" srcId="{471B01A5-CB7F-42B9-9923-975290E2565C}" destId="{DDC1B5F9-AAF3-477F-813E-01473B980CD8}" srcOrd="3" destOrd="0" presId="urn:microsoft.com/office/officeart/2005/8/layout/default"/>
    <dgm:cxn modelId="{DBC7C105-363F-44DE-9D69-958B7608E135}" type="presParOf" srcId="{471B01A5-CB7F-42B9-9923-975290E2565C}" destId="{18FC2CA4-7861-44AF-891F-B4C0F2AD2F24}" srcOrd="4" destOrd="0" presId="urn:microsoft.com/office/officeart/2005/8/layout/default"/>
    <dgm:cxn modelId="{0FEBB4EA-7916-4B14-A3B8-46F9AA212AB8}" type="presParOf" srcId="{471B01A5-CB7F-42B9-9923-975290E2565C}" destId="{B26EF987-0D57-47D5-B096-CF98ACB5B25A}" srcOrd="5" destOrd="0" presId="urn:microsoft.com/office/officeart/2005/8/layout/default"/>
    <dgm:cxn modelId="{6893BC80-7BE7-45A3-ADBA-F2C2BB8718AD}" type="presParOf" srcId="{471B01A5-CB7F-42B9-9923-975290E2565C}" destId="{6562089B-C0F1-43F0-AADF-A3890CF6366F}" srcOrd="6" destOrd="0" presId="urn:microsoft.com/office/officeart/2005/8/layout/default"/>
    <dgm:cxn modelId="{D2507012-694B-4A09-AD67-6AF38F8847C8}" type="presParOf" srcId="{471B01A5-CB7F-42B9-9923-975290E2565C}" destId="{0E1CA121-B8C9-4E78-82D0-B7F97BBBC474}" srcOrd="7" destOrd="0" presId="urn:microsoft.com/office/officeart/2005/8/layout/default"/>
    <dgm:cxn modelId="{E94BB646-A2BD-4460-96D7-E36D5900C4A2}" type="presParOf" srcId="{471B01A5-CB7F-42B9-9923-975290E2565C}" destId="{8FF2853D-313D-4987-BF83-AE4147B559C5}" srcOrd="8" destOrd="0" presId="urn:microsoft.com/office/officeart/2005/8/layout/default"/>
    <dgm:cxn modelId="{CC8B87D2-0FA8-4D78-A1D8-5C1BABD0E567}" type="presParOf" srcId="{471B01A5-CB7F-42B9-9923-975290E2565C}" destId="{F3479A8F-A87D-406F-AC47-FCAEB683768C}" srcOrd="9" destOrd="0" presId="urn:microsoft.com/office/officeart/2005/8/layout/default"/>
    <dgm:cxn modelId="{2DB9268C-A1E8-4961-A544-F8EE99E65AAF}" type="presParOf" srcId="{471B01A5-CB7F-42B9-9923-975290E2565C}" destId="{A810E76E-8E10-418F-80E4-4B926A581154}" srcOrd="10" destOrd="0" presId="urn:microsoft.com/office/officeart/2005/8/layout/default"/>
    <dgm:cxn modelId="{F229515F-655D-4FEC-AAEE-25DD45A9D949}" type="presParOf" srcId="{471B01A5-CB7F-42B9-9923-975290E2565C}" destId="{DA0C0EA7-5A78-4EBB-96DF-DB5A8799BAD3}" srcOrd="11" destOrd="0" presId="urn:microsoft.com/office/officeart/2005/8/layout/default"/>
    <dgm:cxn modelId="{01ADC919-D4F2-4E61-9233-073482F6D437}" type="presParOf" srcId="{471B01A5-CB7F-42B9-9923-975290E2565C}" destId="{1C84181B-B081-4D3C-A1A9-F9AA99C786E1}" srcOrd="12" destOrd="0" presId="urn:microsoft.com/office/officeart/2005/8/layout/default"/>
    <dgm:cxn modelId="{FFA81717-7775-4957-A290-9AF69CCB2CD6}" type="presParOf" srcId="{471B01A5-CB7F-42B9-9923-975290E2565C}" destId="{AC325409-CE02-4A47-8A06-CFF569F5EFA3}" srcOrd="13" destOrd="0" presId="urn:microsoft.com/office/officeart/2005/8/layout/default"/>
    <dgm:cxn modelId="{83EF8BB4-6CB9-4818-8379-11398D648914}" type="presParOf" srcId="{471B01A5-CB7F-42B9-9923-975290E2565C}" destId="{C1A146B1-F56A-42BE-8D01-3C57EF62457E}" srcOrd="14" destOrd="0" presId="urn:microsoft.com/office/officeart/2005/8/layout/default"/>
    <dgm:cxn modelId="{1BB99553-2B70-469B-8190-A7D74542D943}" type="presParOf" srcId="{471B01A5-CB7F-42B9-9923-975290E2565C}" destId="{993D0110-25E2-4A41-B4E7-C39744FEFF11}" srcOrd="15" destOrd="0" presId="urn:microsoft.com/office/officeart/2005/8/layout/default"/>
    <dgm:cxn modelId="{43BA4AA0-4110-4217-9173-1D0E2E5F9A61}" type="presParOf" srcId="{471B01A5-CB7F-42B9-9923-975290E2565C}" destId="{52FAE651-BD8C-4048-BD2C-34AB3E4DAD2C}" srcOrd="16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6FA2F36-720F-4D42-B6B3-7438503401C7}" type="doc">
      <dgm:prSet loTypeId="urn:microsoft.com/office/officeart/2005/8/layout/defaul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0FA5C294-CD39-4C58-82E2-FFA62628FF03}">
      <dgm:prSet phldrT="[Text]" custT="1"/>
      <dgm:spPr/>
      <dgm:t>
        <a:bodyPr/>
        <a:lstStyle/>
        <a:p>
          <a:r>
            <a:rPr lang="de-DE" sz="900" dirty="0" smtClean="0">
              <a:solidFill>
                <a:srgbClr val="002060"/>
              </a:solidFill>
            </a:rPr>
            <a:t>Verfahrens-dokumentation</a:t>
          </a:r>
          <a:endParaRPr lang="de-DE" sz="900" dirty="0">
            <a:solidFill>
              <a:srgbClr val="002060"/>
            </a:solidFill>
          </a:endParaRPr>
        </a:p>
      </dgm:t>
    </dgm:pt>
    <dgm:pt modelId="{8C73B1E7-C87A-4DBE-B509-C74BC25BE19A}" type="parTrans" cxnId="{A59DF0DE-969D-4F13-B2CA-39DDE37446F5}">
      <dgm:prSet/>
      <dgm:spPr/>
      <dgm:t>
        <a:bodyPr/>
        <a:lstStyle/>
        <a:p>
          <a:endParaRPr lang="de-DE" sz="800">
            <a:solidFill>
              <a:srgbClr val="002060"/>
            </a:solidFill>
          </a:endParaRPr>
        </a:p>
      </dgm:t>
    </dgm:pt>
    <dgm:pt modelId="{482E4C2A-31C0-4C56-9F12-97F4EB5A0A55}" type="sibTrans" cxnId="{A59DF0DE-969D-4F13-B2CA-39DDE37446F5}">
      <dgm:prSet/>
      <dgm:spPr/>
      <dgm:t>
        <a:bodyPr/>
        <a:lstStyle/>
        <a:p>
          <a:endParaRPr lang="de-DE" sz="800">
            <a:solidFill>
              <a:srgbClr val="002060"/>
            </a:solidFill>
          </a:endParaRPr>
        </a:p>
      </dgm:t>
    </dgm:pt>
    <dgm:pt modelId="{BA1AFACF-63BD-4E39-9FA2-CB1AD21CC197}">
      <dgm:prSet phldrT="[Text]" custT="1"/>
      <dgm:spPr/>
      <dgm:t>
        <a:bodyPr/>
        <a:lstStyle/>
        <a:p>
          <a:r>
            <a:rPr lang="de-DE" sz="900" dirty="0" smtClean="0">
              <a:solidFill>
                <a:srgbClr val="002060"/>
              </a:solidFill>
            </a:rPr>
            <a:t>Betroffenenrechte (Auskunft (1 M), </a:t>
          </a:r>
          <a:br>
            <a:rPr lang="de-DE" sz="900" dirty="0" smtClean="0">
              <a:solidFill>
                <a:srgbClr val="002060"/>
              </a:solidFill>
            </a:rPr>
          </a:br>
          <a:r>
            <a:rPr lang="de-DE" sz="900" dirty="0" smtClean="0">
              <a:solidFill>
                <a:srgbClr val="002060"/>
              </a:solidFill>
            </a:rPr>
            <a:t>Löschung, …)</a:t>
          </a:r>
          <a:endParaRPr lang="de-DE" sz="900" dirty="0">
            <a:solidFill>
              <a:srgbClr val="002060"/>
            </a:solidFill>
          </a:endParaRPr>
        </a:p>
      </dgm:t>
    </dgm:pt>
    <dgm:pt modelId="{95AD2E53-52D6-4C89-9EA5-ADCB3CDABF24}" type="parTrans" cxnId="{F8AB7721-E1B4-4698-9009-772328E22904}">
      <dgm:prSet/>
      <dgm:spPr/>
      <dgm:t>
        <a:bodyPr/>
        <a:lstStyle/>
        <a:p>
          <a:endParaRPr lang="de-DE" sz="800">
            <a:solidFill>
              <a:srgbClr val="002060"/>
            </a:solidFill>
          </a:endParaRPr>
        </a:p>
      </dgm:t>
    </dgm:pt>
    <dgm:pt modelId="{47795B89-FEEA-43AD-9C90-F0C331E61D75}" type="sibTrans" cxnId="{F8AB7721-E1B4-4698-9009-772328E22904}">
      <dgm:prSet/>
      <dgm:spPr/>
      <dgm:t>
        <a:bodyPr/>
        <a:lstStyle/>
        <a:p>
          <a:endParaRPr lang="de-DE" sz="800">
            <a:solidFill>
              <a:srgbClr val="002060"/>
            </a:solidFill>
          </a:endParaRPr>
        </a:p>
      </dgm:t>
    </dgm:pt>
    <dgm:pt modelId="{7CCF42C7-E891-491C-B52C-AA106791AFE8}">
      <dgm:prSet phldrT="[Text]" custT="1"/>
      <dgm:spPr/>
      <dgm:t>
        <a:bodyPr/>
        <a:lstStyle/>
        <a:p>
          <a:r>
            <a:rPr lang="de-DE" sz="900" dirty="0" smtClean="0">
              <a:solidFill>
                <a:srgbClr val="002060"/>
              </a:solidFill>
            </a:rPr>
            <a:t>Schwellwertanalyse und Folgenabschätzung</a:t>
          </a:r>
          <a:endParaRPr lang="de-DE" sz="900" dirty="0">
            <a:solidFill>
              <a:srgbClr val="002060"/>
            </a:solidFill>
          </a:endParaRPr>
        </a:p>
      </dgm:t>
    </dgm:pt>
    <dgm:pt modelId="{7293B0D0-276F-4BE1-8FC3-61F730D78BC1}" type="parTrans" cxnId="{95ADBC17-4F3C-4C51-94C7-764CD360AC86}">
      <dgm:prSet/>
      <dgm:spPr/>
      <dgm:t>
        <a:bodyPr/>
        <a:lstStyle/>
        <a:p>
          <a:endParaRPr lang="de-DE" sz="800">
            <a:solidFill>
              <a:srgbClr val="002060"/>
            </a:solidFill>
          </a:endParaRPr>
        </a:p>
      </dgm:t>
    </dgm:pt>
    <dgm:pt modelId="{1EEDF36E-746D-45E6-B698-3651396CFB4F}" type="sibTrans" cxnId="{95ADBC17-4F3C-4C51-94C7-764CD360AC86}">
      <dgm:prSet/>
      <dgm:spPr/>
      <dgm:t>
        <a:bodyPr/>
        <a:lstStyle/>
        <a:p>
          <a:endParaRPr lang="de-DE" sz="800">
            <a:solidFill>
              <a:srgbClr val="002060"/>
            </a:solidFill>
          </a:endParaRPr>
        </a:p>
      </dgm:t>
    </dgm:pt>
    <dgm:pt modelId="{A674C2D1-DCD3-4C88-B811-8644EFEE7A51}">
      <dgm:prSet phldrT="[Text]" custT="1"/>
      <dgm:spPr/>
      <dgm:t>
        <a:bodyPr/>
        <a:lstStyle/>
        <a:p>
          <a:r>
            <a:rPr lang="de-DE" sz="900" dirty="0" smtClean="0">
              <a:solidFill>
                <a:srgbClr val="002060"/>
              </a:solidFill>
            </a:rPr>
            <a:t>Technikgestaltung </a:t>
          </a:r>
          <a:br>
            <a:rPr lang="de-DE" sz="900" dirty="0" smtClean="0">
              <a:solidFill>
                <a:srgbClr val="002060"/>
              </a:solidFill>
            </a:rPr>
          </a:br>
          <a:r>
            <a:rPr lang="de-DE" sz="900" dirty="0" smtClean="0">
              <a:solidFill>
                <a:srgbClr val="002060"/>
              </a:solidFill>
            </a:rPr>
            <a:t>und Sicherheit (TOM)</a:t>
          </a:r>
          <a:endParaRPr lang="de-DE" sz="900" dirty="0">
            <a:solidFill>
              <a:srgbClr val="002060"/>
            </a:solidFill>
          </a:endParaRPr>
        </a:p>
      </dgm:t>
    </dgm:pt>
    <dgm:pt modelId="{4E39777F-F473-4978-AA01-48105DD1DD86}" type="parTrans" cxnId="{22FF3C0D-1804-407B-9F63-8725B69AA5A0}">
      <dgm:prSet/>
      <dgm:spPr/>
      <dgm:t>
        <a:bodyPr/>
        <a:lstStyle/>
        <a:p>
          <a:endParaRPr lang="de-DE" sz="800">
            <a:solidFill>
              <a:srgbClr val="002060"/>
            </a:solidFill>
          </a:endParaRPr>
        </a:p>
      </dgm:t>
    </dgm:pt>
    <dgm:pt modelId="{C2D69E69-5A6E-4FC3-95C2-EE7DBAA0291A}" type="sibTrans" cxnId="{22FF3C0D-1804-407B-9F63-8725B69AA5A0}">
      <dgm:prSet/>
      <dgm:spPr/>
      <dgm:t>
        <a:bodyPr/>
        <a:lstStyle/>
        <a:p>
          <a:endParaRPr lang="de-DE" sz="800">
            <a:solidFill>
              <a:srgbClr val="002060"/>
            </a:solidFill>
          </a:endParaRPr>
        </a:p>
      </dgm:t>
    </dgm:pt>
    <dgm:pt modelId="{A1F41CFE-95CB-4F73-968B-B856F6217D48}">
      <dgm:prSet phldrT="[Text]" custT="1"/>
      <dgm:spPr/>
      <dgm:t>
        <a:bodyPr/>
        <a:lstStyle/>
        <a:p>
          <a:r>
            <a:rPr lang="de-DE" sz="900" dirty="0" smtClean="0">
              <a:solidFill>
                <a:srgbClr val="002060"/>
              </a:solidFill>
            </a:rPr>
            <a:t>Sensibilisierung </a:t>
          </a:r>
          <a:br>
            <a:rPr lang="de-DE" sz="900" dirty="0" smtClean="0">
              <a:solidFill>
                <a:srgbClr val="002060"/>
              </a:solidFill>
            </a:rPr>
          </a:br>
          <a:r>
            <a:rPr lang="de-DE" sz="900" dirty="0" smtClean="0">
              <a:solidFill>
                <a:srgbClr val="002060"/>
              </a:solidFill>
            </a:rPr>
            <a:t>und </a:t>
          </a:r>
          <a:br>
            <a:rPr lang="de-DE" sz="900" dirty="0" smtClean="0">
              <a:solidFill>
                <a:srgbClr val="002060"/>
              </a:solidFill>
            </a:rPr>
          </a:br>
          <a:r>
            <a:rPr lang="de-DE" sz="900" dirty="0" smtClean="0">
              <a:solidFill>
                <a:srgbClr val="002060"/>
              </a:solidFill>
            </a:rPr>
            <a:t>Schulung</a:t>
          </a:r>
          <a:endParaRPr lang="de-DE" sz="900" dirty="0">
            <a:solidFill>
              <a:srgbClr val="002060"/>
            </a:solidFill>
          </a:endParaRPr>
        </a:p>
      </dgm:t>
    </dgm:pt>
    <dgm:pt modelId="{CC0A6643-8D01-4292-8A5B-E90288FE4668}" type="parTrans" cxnId="{F63D99F9-FE36-4322-813C-BFCCB1A8A6CB}">
      <dgm:prSet/>
      <dgm:spPr/>
      <dgm:t>
        <a:bodyPr/>
        <a:lstStyle/>
        <a:p>
          <a:endParaRPr lang="de-DE" sz="800">
            <a:solidFill>
              <a:srgbClr val="002060"/>
            </a:solidFill>
          </a:endParaRPr>
        </a:p>
      </dgm:t>
    </dgm:pt>
    <dgm:pt modelId="{26413477-D785-4C86-B51E-7B6E3C88B3E0}" type="sibTrans" cxnId="{F63D99F9-FE36-4322-813C-BFCCB1A8A6CB}">
      <dgm:prSet/>
      <dgm:spPr/>
      <dgm:t>
        <a:bodyPr/>
        <a:lstStyle/>
        <a:p>
          <a:endParaRPr lang="de-DE" sz="800">
            <a:solidFill>
              <a:srgbClr val="002060"/>
            </a:solidFill>
          </a:endParaRPr>
        </a:p>
      </dgm:t>
    </dgm:pt>
    <dgm:pt modelId="{B8A7B6E0-B6C0-4CC2-A0FE-D92206FC3E3F}">
      <dgm:prSet phldrT="[Text]" custT="1"/>
      <dgm:spPr/>
      <dgm:t>
        <a:bodyPr/>
        <a:lstStyle/>
        <a:p>
          <a:r>
            <a:rPr lang="de-DE" sz="900" dirty="0" smtClean="0">
              <a:solidFill>
                <a:srgbClr val="002060"/>
              </a:solidFill>
            </a:rPr>
            <a:t>Meldung von DS-Verletzungen (72 h), Konsultation</a:t>
          </a:r>
          <a:endParaRPr lang="de-DE" sz="900" dirty="0">
            <a:solidFill>
              <a:srgbClr val="002060"/>
            </a:solidFill>
          </a:endParaRPr>
        </a:p>
      </dgm:t>
    </dgm:pt>
    <dgm:pt modelId="{1D451EEB-8F17-406E-94D6-6DD237D1DE36}" type="parTrans" cxnId="{0C954774-98A6-4EF3-B967-C96866CDA128}">
      <dgm:prSet/>
      <dgm:spPr/>
      <dgm:t>
        <a:bodyPr/>
        <a:lstStyle/>
        <a:p>
          <a:endParaRPr lang="de-DE" sz="800">
            <a:solidFill>
              <a:srgbClr val="002060"/>
            </a:solidFill>
          </a:endParaRPr>
        </a:p>
      </dgm:t>
    </dgm:pt>
    <dgm:pt modelId="{1B830D17-BDF6-4656-BABB-2E4169606C8D}" type="sibTrans" cxnId="{0C954774-98A6-4EF3-B967-C96866CDA128}">
      <dgm:prSet/>
      <dgm:spPr/>
      <dgm:t>
        <a:bodyPr/>
        <a:lstStyle/>
        <a:p>
          <a:endParaRPr lang="de-DE" sz="800">
            <a:solidFill>
              <a:srgbClr val="002060"/>
            </a:solidFill>
          </a:endParaRPr>
        </a:p>
      </dgm:t>
    </dgm:pt>
    <dgm:pt modelId="{23ADB2BD-FFB1-4C96-B445-57C7D4485A18}">
      <dgm:prSet phldrT="[Text]" custT="1"/>
      <dgm:spPr/>
      <dgm:t>
        <a:bodyPr/>
        <a:lstStyle/>
        <a:p>
          <a:r>
            <a:rPr lang="de-DE" sz="900" dirty="0" smtClean="0">
              <a:solidFill>
                <a:srgbClr val="002060"/>
              </a:solidFill>
            </a:rPr>
            <a:t>Rechenschaftspflicht, Nachweise erbringen</a:t>
          </a:r>
          <a:endParaRPr lang="de-DE" sz="900" dirty="0">
            <a:solidFill>
              <a:srgbClr val="002060"/>
            </a:solidFill>
          </a:endParaRPr>
        </a:p>
      </dgm:t>
    </dgm:pt>
    <dgm:pt modelId="{2DC1503B-F1E9-4869-8C07-833FCAAB8416}" type="parTrans" cxnId="{A4C7DCF8-2689-4E3C-AEAD-19738EE815B0}">
      <dgm:prSet/>
      <dgm:spPr/>
      <dgm:t>
        <a:bodyPr/>
        <a:lstStyle/>
        <a:p>
          <a:endParaRPr lang="de-DE" sz="800">
            <a:solidFill>
              <a:srgbClr val="002060"/>
            </a:solidFill>
          </a:endParaRPr>
        </a:p>
      </dgm:t>
    </dgm:pt>
    <dgm:pt modelId="{EFC1D7D3-E5A0-4190-9C80-1508AD91C54C}" type="sibTrans" cxnId="{A4C7DCF8-2689-4E3C-AEAD-19738EE815B0}">
      <dgm:prSet/>
      <dgm:spPr/>
      <dgm:t>
        <a:bodyPr/>
        <a:lstStyle/>
        <a:p>
          <a:endParaRPr lang="de-DE" sz="800">
            <a:solidFill>
              <a:srgbClr val="002060"/>
            </a:solidFill>
          </a:endParaRPr>
        </a:p>
      </dgm:t>
    </dgm:pt>
    <dgm:pt modelId="{B175B44A-A7ED-4F38-8736-E223B3C1AB17}">
      <dgm:prSet phldrT="[Text]" custT="1"/>
      <dgm:spPr/>
      <dgm:t>
        <a:bodyPr/>
        <a:lstStyle/>
        <a:p>
          <a:r>
            <a:rPr lang="de-DE" sz="900" dirty="0" smtClean="0">
              <a:solidFill>
                <a:srgbClr val="002060"/>
              </a:solidFill>
            </a:rPr>
            <a:t>Rechtmäßigkeit (Einwilligungen, Verträge (AV), </a:t>
          </a:r>
          <a:br>
            <a:rPr lang="de-DE" sz="900" dirty="0" smtClean="0">
              <a:solidFill>
                <a:srgbClr val="002060"/>
              </a:solidFill>
            </a:rPr>
          </a:br>
          <a:r>
            <a:rPr lang="de-DE" sz="900" dirty="0" smtClean="0">
              <a:solidFill>
                <a:srgbClr val="002060"/>
              </a:solidFill>
            </a:rPr>
            <a:t>Ordnungen, …)</a:t>
          </a:r>
          <a:endParaRPr lang="de-DE" sz="900" dirty="0">
            <a:solidFill>
              <a:srgbClr val="002060"/>
            </a:solidFill>
          </a:endParaRPr>
        </a:p>
      </dgm:t>
    </dgm:pt>
    <dgm:pt modelId="{1F897B53-5283-4C73-B721-DCA37FB88FA1}" type="parTrans" cxnId="{DF407A5D-A9CC-4ECD-A9D2-5D8AEEABAA90}">
      <dgm:prSet/>
      <dgm:spPr/>
      <dgm:t>
        <a:bodyPr/>
        <a:lstStyle/>
        <a:p>
          <a:endParaRPr lang="de-DE" sz="700">
            <a:solidFill>
              <a:srgbClr val="002060"/>
            </a:solidFill>
          </a:endParaRPr>
        </a:p>
      </dgm:t>
    </dgm:pt>
    <dgm:pt modelId="{94CA7BD4-1D0B-413F-86E2-6E01D2971761}" type="sibTrans" cxnId="{DF407A5D-A9CC-4ECD-A9D2-5D8AEEABAA90}">
      <dgm:prSet/>
      <dgm:spPr/>
      <dgm:t>
        <a:bodyPr/>
        <a:lstStyle/>
        <a:p>
          <a:endParaRPr lang="de-DE" sz="700">
            <a:solidFill>
              <a:srgbClr val="002060"/>
            </a:solidFill>
          </a:endParaRPr>
        </a:p>
      </dgm:t>
    </dgm:pt>
    <dgm:pt modelId="{01C876EF-7187-45F3-8FB7-B75A0F081049}">
      <dgm:prSet phldrT="[Text]" custT="1"/>
      <dgm:spPr/>
      <dgm:t>
        <a:bodyPr/>
        <a:lstStyle/>
        <a:p>
          <a:r>
            <a:rPr lang="de-DE" sz="900" dirty="0" smtClean="0">
              <a:solidFill>
                <a:srgbClr val="002060"/>
              </a:solidFill>
            </a:rPr>
            <a:t>proaktive Informationspflichten</a:t>
          </a:r>
          <a:endParaRPr lang="de-DE" sz="900" dirty="0">
            <a:solidFill>
              <a:srgbClr val="002060"/>
            </a:solidFill>
          </a:endParaRPr>
        </a:p>
      </dgm:t>
    </dgm:pt>
    <dgm:pt modelId="{C6282A68-1085-42BE-9073-F13EC42057F6}" type="parTrans" cxnId="{C07C9831-0C99-4001-A55E-764E9862FE22}">
      <dgm:prSet/>
      <dgm:spPr/>
      <dgm:t>
        <a:bodyPr/>
        <a:lstStyle/>
        <a:p>
          <a:endParaRPr lang="de-DE" sz="700">
            <a:solidFill>
              <a:srgbClr val="002060"/>
            </a:solidFill>
          </a:endParaRPr>
        </a:p>
      </dgm:t>
    </dgm:pt>
    <dgm:pt modelId="{7EFACCD6-FF64-4C43-A0AF-CE9EC2DBC97D}" type="sibTrans" cxnId="{C07C9831-0C99-4001-A55E-764E9862FE22}">
      <dgm:prSet/>
      <dgm:spPr/>
      <dgm:t>
        <a:bodyPr/>
        <a:lstStyle/>
        <a:p>
          <a:endParaRPr lang="de-DE" sz="700">
            <a:solidFill>
              <a:srgbClr val="002060"/>
            </a:solidFill>
          </a:endParaRPr>
        </a:p>
      </dgm:t>
    </dgm:pt>
    <dgm:pt modelId="{471B01A5-CB7F-42B9-9923-975290E2565C}" type="pres">
      <dgm:prSet presAssocID="{16FA2F36-720F-4D42-B6B3-7438503401C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D46438C-F191-4EFA-9B39-43B768211EBA}" type="pres">
      <dgm:prSet presAssocID="{0FA5C294-CD39-4C58-82E2-FFA62628FF03}" presName="node" presStyleLbl="node1" presStyleIdx="0" presStyleCnt="9" custScaleX="109946" custScaleY="96712" custLinFactNeighborX="1228" custLinFactNeighborY="-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D3C0D46-A3B0-46FC-B8B9-4AA7FFA3592F}" type="pres">
      <dgm:prSet presAssocID="{482E4C2A-31C0-4C56-9F12-97F4EB5A0A55}" presName="sibTrans" presStyleCnt="0"/>
      <dgm:spPr/>
    </dgm:pt>
    <dgm:pt modelId="{922B7837-9EC9-40A7-82CB-38401A6E4CD6}" type="pres">
      <dgm:prSet presAssocID="{01C876EF-7187-45F3-8FB7-B75A0F081049}" presName="node" presStyleLbl="node1" presStyleIdx="1" presStyleCnt="9" custScaleX="109946" custScaleY="96712" custLinFactNeighborX="173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DC1B5F9-AAF3-477F-813E-01473B980CD8}" type="pres">
      <dgm:prSet presAssocID="{7EFACCD6-FF64-4C43-A0AF-CE9EC2DBC97D}" presName="sibTrans" presStyleCnt="0"/>
      <dgm:spPr/>
    </dgm:pt>
    <dgm:pt modelId="{18FC2CA4-7861-44AF-891F-B4C0F2AD2F24}" type="pres">
      <dgm:prSet presAssocID="{BA1AFACF-63BD-4E39-9FA2-CB1AD21CC197}" presName="node" presStyleLbl="node1" presStyleIdx="2" presStyleCnt="9" custScaleX="109946" custScaleY="96712" custLinFactNeighborX="412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26EF987-0D57-47D5-B096-CF98ACB5B25A}" type="pres">
      <dgm:prSet presAssocID="{47795B89-FEEA-43AD-9C90-F0C331E61D75}" presName="sibTrans" presStyleCnt="0"/>
      <dgm:spPr/>
    </dgm:pt>
    <dgm:pt modelId="{6562089B-C0F1-43F0-AADF-A3890CF6366F}" type="pres">
      <dgm:prSet presAssocID="{7CCF42C7-E891-491C-B52C-AA106791AFE8}" presName="node" presStyleLbl="node1" presStyleIdx="3" presStyleCnt="9" custScaleX="109946" custScaleY="96712" custLinFactNeighborX="64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E1CA121-B8C9-4E78-82D0-B7F97BBBC474}" type="pres">
      <dgm:prSet presAssocID="{1EEDF36E-746D-45E6-B698-3651396CFB4F}" presName="sibTrans" presStyleCnt="0"/>
      <dgm:spPr/>
    </dgm:pt>
    <dgm:pt modelId="{8FF2853D-313D-4987-BF83-AE4147B559C5}" type="pres">
      <dgm:prSet presAssocID="{A674C2D1-DCD3-4C88-B811-8644EFEE7A51}" presName="node" presStyleLbl="node1" presStyleIdx="4" presStyleCnt="9" custScaleX="109946" custScaleY="96712" custLinFactNeighborX="238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3479A8F-A87D-406F-AC47-FCAEB683768C}" type="pres">
      <dgm:prSet presAssocID="{C2D69E69-5A6E-4FC3-95C2-EE7DBAA0291A}" presName="sibTrans" presStyleCnt="0"/>
      <dgm:spPr/>
    </dgm:pt>
    <dgm:pt modelId="{A810E76E-8E10-418F-80E4-4B926A581154}" type="pres">
      <dgm:prSet presAssocID="{B8A7B6E0-B6C0-4CC2-A0FE-D92206FC3E3F}" presName="node" presStyleLbl="node1" presStyleIdx="5" presStyleCnt="9" custScaleX="109946" custScaleY="96712" custLinFactNeighborX="3544" custLinFactNeighborY="-20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A0C0EA7-5A78-4EBB-96DF-DB5A8799BAD3}" type="pres">
      <dgm:prSet presAssocID="{1B830D17-BDF6-4656-BABB-2E4169606C8D}" presName="sibTrans" presStyleCnt="0"/>
      <dgm:spPr/>
    </dgm:pt>
    <dgm:pt modelId="{1C84181B-B081-4D3C-A1A9-F9AA99C786E1}" type="pres">
      <dgm:prSet presAssocID="{B175B44A-A7ED-4F38-8736-E223B3C1AB17}" presName="node" presStyleLbl="node1" presStyleIdx="6" presStyleCnt="9" custScaleX="109946" custScaleY="96712" custLinFactNeighborY="3001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C325409-CE02-4A47-8A06-CFF569F5EFA3}" type="pres">
      <dgm:prSet presAssocID="{94CA7BD4-1D0B-413F-86E2-6E01D2971761}" presName="sibTrans" presStyleCnt="0"/>
      <dgm:spPr/>
    </dgm:pt>
    <dgm:pt modelId="{C1A146B1-F56A-42BE-8D01-3C57EF62457E}" type="pres">
      <dgm:prSet presAssocID="{A1F41CFE-95CB-4F73-968B-B856F6217D48}" presName="node" presStyleLbl="node1" presStyleIdx="7" presStyleCnt="9" custScaleX="109946" custScaleY="96712" custLinFactNeighborX="238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93D0110-25E2-4A41-B4E7-C39744FEFF11}" type="pres">
      <dgm:prSet presAssocID="{26413477-D785-4C86-B51E-7B6E3C88B3E0}" presName="sibTrans" presStyleCnt="0"/>
      <dgm:spPr/>
    </dgm:pt>
    <dgm:pt modelId="{52FAE651-BD8C-4048-BD2C-34AB3E4DAD2C}" type="pres">
      <dgm:prSet presAssocID="{23ADB2BD-FFB1-4C96-B445-57C7D4485A18}" presName="node" presStyleLbl="node1" presStyleIdx="8" presStyleCnt="9" custScaleX="109946" custScaleY="96712" custLinFactNeighborX="3544" custLinFactNeighborY="-8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8AB7721-E1B4-4698-9009-772328E22904}" srcId="{16FA2F36-720F-4D42-B6B3-7438503401C7}" destId="{BA1AFACF-63BD-4E39-9FA2-CB1AD21CC197}" srcOrd="2" destOrd="0" parTransId="{95AD2E53-52D6-4C89-9EA5-ADCB3CDABF24}" sibTransId="{47795B89-FEEA-43AD-9C90-F0C331E61D75}"/>
    <dgm:cxn modelId="{E7C42515-93B1-43A0-A264-0A2192F0C010}" type="presOf" srcId="{A1F41CFE-95CB-4F73-968B-B856F6217D48}" destId="{C1A146B1-F56A-42BE-8D01-3C57EF62457E}" srcOrd="0" destOrd="0" presId="urn:microsoft.com/office/officeart/2005/8/layout/default"/>
    <dgm:cxn modelId="{0C954774-98A6-4EF3-B967-C96866CDA128}" srcId="{16FA2F36-720F-4D42-B6B3-7438503401C7}" destId="{B8A7B6E0-B6C0-4CC2-A0FE-D92206FC3E3F}" srcOrd="5" destOrd="0" parTransId="{1D451EEB-8F17-406E-94D6-6DD237D1DE36}" sibTransId="{1B830D17-BDF6-4656-BABB-2E4169606C8D}"/>
    <dgm:cxn modelId="{350CA617-A7A3-4CA8-BBC7-4EF7D0D29491}" type="presOf" srcId="{B175B44A-A7ED-4F38-8736-E223B3C1AB17}" destId="{1C84181B-B081-4D3C-A1A9-F9AA99C786E1}" srcOrd="0" destOrd="0" presId="urn:microsoft.com/office/officeart/2005/8/layout/default"/>
    <dgm:cxn modelId="{95ADBC17-4F3C-4C51-94C7-764CD360AC86}" srcId="{16FA2F36-720F-4D42-B6B3-7438503401C7}" destId="{7CCF42C7-E891-491C-B52C-AA106791AFE8}" srcOrd="3" destOrd="0" parTransId="{7293B0D0-276F-4BE1-8FC3-61F730D78BC1}" sibTransId="{1EEDF36E-746D-45E6-B698-3651396CFB4F}"/>
    <dgm:cxn modelId="{AB291C99-759C-4E73-B99E-51B692883BC5}" type="presOf" srcId="{B8A7B6E0-B6C0-4CC2-A0FE-D92206FC3E3F}" destId="{A810E76E-8E10-418F-80E4-4B926A581154}" srcOrd="0" destOrd="0" presId="urn:microsoft.com/office/officeart/2005/8/layout/default"/>
    <dgm:cxn modelId="{13B2FF5E-F8F9-41FF-889F-3BA94292A152}" type="presOf" srcId="{7CCF42C7-E891-491C-B52C-AA106791AFE8}" destId="{6562089B-C0F1-43F0-AADF-A3890CF6366F}" srcOrd="0" destOrd="0" presId="urn:microsoft.com/office/officeart/2005/8/layout/default"/>
    <dgm:cxn modelId="{6B234A9A-AA1E-4C76-96B3-26CDE0177120}" type="presOf" srcId="{23ADB2BD-FFB1-4C96-B445-57C7D4485A18}" destId="{52FAE651-BD8C-4048-BD2C-34AB3E4DAD2C}" srcOrd="0" destOrd="0" presId="urn:microsoft.com/office/officeart/2005/8/layout/default"/>
    <dgm:cxn modelId="{A4C7DCF8-2689-4E3C-AEAD-19738EE815B0}" srcId="{16FA2F36-720F-4D42-B6B3-7438503401C7}" destId="{23ADB2BD-FFB1-4C96-B445-57C7D4485A18}" srcOrd="8" destOrd="0" parTransId="{2DC1503B-F1E9-4869-8C07-833FCAAB8416}" sibTransId="{EFC1D7D3-E5A0-4190-9C80-1508AD91C54C}"/>
    <dgm:cxn modelId="{F63D99F9-FE36-4322-813C-BFCCB1A8A6CB}" srcId="{16FA2F36-720F-4D42-B6B3-7438503401C7}" destId="{A1F41CFE-95CB-4F73-968B-B856F6217D48}" srcOrd="7" destOrd="0" parTransId="{CC0A6643-8D01-4292-8A5B-E90288FE4668}" sibTransId="{26413477-D785-4C86-B51E-7B6E3C88B3E0}"/>
    <dgm:cxn modelId="{EAA4A212-4A0B-4F7B-8D10-A13F1A078C9A}" type="presOf" srcId="{01C876EF-7187-45F3-8FB7-B75A0F081049}" destId="{922B7837-9EC9-40A7-82CB-38401A6E4CD6}" srcOrd="0" destOrd="0" presId="urn:microsoft.com/office/officeart/2005/8/layout/default"/>
    <dgm:cxn modelId="{500C5311-851D-4EB9-A1F1-9E38578517E5}" type="presOf" srcId="{0FA5C294-CD39-4C58-82E2-FFA62628FF03}" destId="{5D46438C-F191-4EFA-9B39-43B768211EBA}" srcOrd="0" destOrd="0" presId="urn:microsoft.com/office/officeart/2005/8/layout/default"/>
    <dgm:cxn modelId="{6D232165-F91C-47C0-A8FB-D1328A68ECFE}" type="presOf" srcId="{16FA2F36-720F-4D42-B6B3-7438503401C7}" destId="{471B01A5-CB7F-42B9-9923-975290E2565C}" srcOrd="0" destOrd="0" presId="urn:microsoft.com/office/officeart/2005/8/layout/default"/>
    <dgm:cxn modelId="{99302A76-AF73-4337-9D92-76B9354134B2}" type="presOf" srcId="{BA1AFACF-63BD-4E39-9FA2-CB1AD21CC197}" destId="{18FC2CA4-7861-44AF-891F-B4C0F2AD2F24}" srcOrd="0" destOrd="0" presId="urn:microsoft.com/office/officeart/2005/8/layout/default"/>
    <dgm:cxn modelId="{A12A76E5-836D-4493-AABF-851976A6E8F4}" type="presOf" srcId="{A674C2D1-DCD3-4C88-B811-8644EFEE7A51}" destId="{8FF2853D-313D-4987-BF83-AE4147B559C5}" srcOrd="0" destOrd="0" presId="urn:microsoft.com/office/officeart/2005/8/layout/default"/>
    <dgm:cxn modelId="{C07C9831-0C99-4001-A55E-764E9862FE22}" srcId="{16FA2F36-720F-4D42-B6B3-7438503401C7}" destId="{01C876EF-7187-45F3-8FB7-B75A0F081049}" srcOrd="1" destOrd="0" parTransId="{C6282A68-1085-42BE-9073-F13EC42057F6}" sibTransId="{7EFACCD6-FF64-4C43-A0AF-CE9EC2DBC97D}"/>
    <dgm:cxn modelId="{22FF3C0D-1804-407B-9F63-8725B69AA5A0}" srcId="{16FA2F36-720F-4D42-B6B3-7438503401C7}" destId="{A674C2D1-DCD3-4C88-B811-8644EFEE7A51}" srcOrd="4" destOrd="0" parTransId="{4E39777F-F473-4978-AA01-48105DD1DD86}" sibTransId="{C2D69E69-5A6E-4FC3-95C2-EE7DBAA0291A}"/>
    <dgm:cxn modelId="{A59DF0DE-969D-4F13-B2CA-39DDE37446F5}" srcId="{16FA2F36-720F-4D42-B6B3-7438503401C7}" destId="{0FA5C294-CD39-4C58-82E2-FFA62628FF03}" srcOrd="0" destOrd="0" parTransId="{8C73B1E7-C87A-4DBE-B509-C74BC25BE19A}" sibTransId="{482E4C2A-31C0-4C56-9F12-97F4EB5A0A55}"/>
    <dgm:cxn modelId="{DF407A5D-A9CC-4ECD-A9D2-5D8AEEABAA90}" srcId="{16FA2F36-720F-4D42-B6B3-7438503401C7}" destId="{B175B44A-A7ED-4F38-8736-E223B3C1AB17}" srcOrd="6" destOrd="0" parTransId="{1F897B53-5283-4C73-B721-DCA37FB88FA1}" sibTransId="{94CA7BD4-1D0B-413F-86E2-6E01D2971761}"/>
    <dgm:cxn modelId="{F5A9BB13-C7E7-4393-85B9-194DD274802D}" type="presParOf" srcId="{471B01A5-CB7F-42B9-9923-975290E2565C}" destId="{5D46438C-F191-4EFA-9B39-43B768211EBA}" srcOrd="0" destOrd="0" presId="urn:microsoft.com/office/officeart/2005/8/layout/default"/>
    <dgm:cxn modelId="{1F0F7743-CE02-4FD4-BF8E-37C77B8B1409}" type="presParOf" srcId="{471B01A5-CB7F-42B9-9923-975290E2565C}" destId="{ED3C0D46-A3B0-46FC-B8B9-4AA7FFA3592F}" srcOrd="1" destOrd="0" presId="urn:microsoft.com/office/officeart/2005/8/layout/default"/>
    <dgm:cxn modelId="{6B07E833-F399-4868-82B3-262AD60932DF}" type="presParOf" srcId="{471B01A5-CB7F-42B9-9923-975290E2565C}" destId="{922B7837-9EC9-40A7-82CB-38401A6E4CD6}" srcOrd="2" destOrd="0" presId="urn:microsoft.com/office/officeart/2005/8/layout/default"/>
    <dgm:cxn modelId="{2171BF19-9657-4448-BFA6-6FBFC50C4BC8}" type="presParOf" srcId="{471B01A5-CB7F-42B9-9923-975290E2565C}" destId="{DDC1B5F9-AAF3-477F-813E-01473B980CD8}" srcOrd="3" destOrd="0" presId="urn:microsoft.com/office/officeart/2005/8/layout/default"/>
    <dgm:cxn modelId="{3FB32BD8-800B-4AA9-8354-DC5AB4609602}" type="presParOf" srcId="{471B01A5-CB7F-42B9-9923-975290E2565C}" destId="{18FC2CA4-7861-44AF-891F-B4C0F2AD2F24}" srcOrd="4" destOrd="0" presId="urn:microsoft.com/office/officeart/2005/8/layout/default"/>
    <dgm:cxn modelId="{592D49BF-9078-4266-86A6-753F56342B35}" type="presParOf" srcId="{471B01A5-CB7F-42B9-9923-975290E2565C}" destId="{B26EF987-0D57-47D5-B096-CF98ACB5B25A}" srcOrd="5" destOrd="0" presId="urn:microsoft.com/office/officeart/2005/8/layout/default"/>
    <dgm:cxn modelId="{FE2190CE-AD07-42EB-B60E-A7C1A50CDF9A}" type="presParOf" srcId="{471B01A5-CB7F-42B9-9923-975290E2565C}" destId="{6562089B-C0F1-43F0-AADF-A3890CF6366F}" srcOrd="6" destOrd="0" presId="urn:microsoft.com/office/officeart/2005/8/layout/default"/>
    <dgm:cxn modelId="{607FE535-3F2A-4EE9-B1CB-A316C296AD8A}" type="presParOf" srcId="{471B01A5-CB7F-42B9-9923-975290E2565C}" destId="{0E1CA121-B8C9-4E78-82D0-B7F97BBBC474}" srcOrd="7" destOrd="0" presId="urn:microsoft.com/office/officeart/2005/8/layout/default"/>
    <dgm:cxn modelId="{41E96164-0774-49BD-B62D-3269274118DE}" type="presParOf" srcId="{471B01A5-CB7F-42B9-9923-975290E2565C}" destId="{8FF2853D-313D-4987-BF83-AE4147B559C5}" srcOrd="8" destOrd="0" presId="urn:microsoft.com/office/officeart/2005/8/layout/default"/>
    <dgm:cxn modelId="{072FB3FA-6D4B-4DF4-86BC-2F7CB2854C8B}" type="presParOf" srcId="{471B01A5-CB7F-42B9-9923-975290E2565C}" destId="{F3479A8F-A87D-406F-AC47-FCAEB683768C}" srcOrd="9" destOrd="0" presId="urn:microsoft.com/office/officeart/2005/8/layout/default"/>
    <dgm:cxn modelId="{E8AD31D7-DAB5-4AE4-8AF2-4CDB03A8614C}" type="presParOf" srcId="{471B01A5-CB7F-42B9-9923-975290E2565C}" destId="{A810E76E-8E10-418F-80E4-4B926A581154}" srcOrd="10" destOrd="0" presId="urn:microsoft.com/office/officeart/2005/8/layout/default"/>
    <dgm:cxn modelId="{E0021A98-2D10-4C7B-8045-7D7B7D5CCFEF}" type="presParOf" srcId="{471B01A5-CB7F-42B9-9923-975290E2565C}" destId="{DA0C0EA7-5A78-4EBB-96DF-DB5A8799BAD3}" srcOrd="11" destOrd="0" presId="urn:microsoft.com/office/officeart/2005/8/layout/default"/>
    <dgm:cxn modelId="{7892B911-4002-49B9-A7AA-232338445B43}" type="presParOf" srcId="{471B01A5-CB7F-42B9-9923-975290E2565C}" destId="{1C84181B-B081-4D3C-A1A9-F9AA99C786E1}" srcOrd="12" destOrd="0" presId="urn:microsoft.com/office/officeart/2005/8/layout/default"/>
    <dgm:cxn modelId="{15EDB666-D7A7-40A3-BDC8-F9DE1A90994F}" type="presParOf" srcId="{471B01A5-CB7F-42B9-9923-975290E2565C}" destId="{AC325409-CE02-4A47-8A06-CFF569F5EFA3}" srcOrd="13" destOrd="0" presId="urn:microsoft.com/office/officeart/2005/8/layout/default"/>
    <dgm:cxn modelId="{0CAD4E4C-666E-4DED-886C-58988F142B28}" type="presParOf" srcId="{471B01A5-CB7F-42B9-9923-975290E2565C}" destId="{C1A146B1-F56A-42BE-8D01-3C57EF62457E}" srcOrd="14" destOrd="0" presId="urn:microsoft.com/office/officeart/2005/8/layout/default"/>
    <dgm:cxn modelId="{234276CF-64D1-47F8-AE65-C939F05B8B93}" type="presParOf" srcId="{471B01A5-CB7F-42B9-9923-975290E2565C}" destId="{993D0110-25E2-4A41-B4E7-C39744FEFF11}" srcOrd="15" destOrd="0" presId="urn:microsoft.com/office/officeart/2005/8/layout/default"/>
    <dgm:cxn modelId="{01275F9F-66BA-4164-BC66-94C2C8C81BE6}" type="presParOf" srcId="{471B01A5-CB7F-42B9-9923-975290E2565C}" destId="{52FAE651-BD8C-4048-BD2C-34AB3E4DAD2C}" srcOrd="16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6EAA3D-352C-454E-B8E0-86218B287168}" type="doc">
      <dgm:prSet loTypeId="urn:microsoft.com/office/officeart/2005/8/layout/pyramid1" loCatId="pyramid" qsTypeId="urn:microsoft.com/office/officeart/2005/8/quickstyle/simple3" qsCatId="simple" csTypeId="urn:microsoft.com/office/officeart/2005/8/colors/accent2_5" csCatId="accent2" phldr="1"/>
      <dgm:spPr/>
    </dgm:pt>
    <dgm:pt modelId="{3AF8D144-ADEE-405F-A1B3-43A14C505797}">
      <dgm:prSet phldrT="[Text]" custT="1"/>
      <dgm:spPr/>
      <dgm:t>
        <a:bodyPr/>
        <a:lstStyle/>
        <a:p>
          <a:r>
            <a:rPr lang="de-DE" sz="2000" dirty="0" smtClean="0">
              <a:ln>
                <a:noFill/>
              </a:ln>
            </a:rPr>
            <a:t/>
          </a:r>
          <a:br>
            <a:rPr lang="de-DE" sz="2000" dirty="0" smtClean="0">
              <a:ln>
                <a:noFill/>
              </a:ln>
            </a:rPr>
          </a:br>
          <a:r>
            <a:rPr lang="de-DE" sz="2000" dirty="0" smtClean="0">
              <a:ln>
                <a:noFill/>
              </a:ln>
            </a:rPr>
            <a:t/>
          </a:r>
          <a:br>
            <a:rPr lang="de-DE" sz="2000" dirty="0" smtClean="0">
              <a:ln>
                <a:noFill/>
              </a:ln>
            </a:rPr>
          </a:br>
          <a:r>
            <a:rPr lang="de-DE" sz="2000" b="1" dirty="0" smtClean="0">
              <a:ln>
                <a:noFill/>
              </a:ln>
              <a:solidFill>
                <a:srgbClr val="002060"/>
              </a:solidFill>
            </a:rPr>
            <a:t>Daten-</a:t>
          </a:r>
          <a:br>
            <a:rPr lang="de-DE" sz="2000" b="1" dirty="0" smtClean="0">
              <a:ln>
                <a:noFill/>
              </a:ln>
              <a:solidFill>
                <a:srgbClr val="002060"/>
              </a:solidFill>
            </a:rPr>
          </a:br>
          <a:r>
            <a:rPr lang="de-DE" sz="2000" b="1" dirty="0" smtClean="0">
              <a:ln>
                <a:noFill/>
              </a:ln>
              <a:solidFill>
                <a:srgbClr val="002060"/>
              </a:solidFill>
            </a:rPr>
            <a:t>schutz-</a:t>
          </a:r>
          <a:br>
            <a:rPr lang="de-DE" sz="2000" b="1" dirty="0" smtClean="0">
              <a:ln>
                <a:noFill/>
              </a:ln>
              <a:solidFill>
                <a:srgbClr val="002060"/>
              </a:solidFill>
            </a:rPr>
          </a:br>
          <a:r>
            <a:rPr lang="de-DE" sz="2000" b="1" dirty="0" smtClean="0">
              <a:ln>
                <a:noFill/>
              </a:ln>
              <a:solidFill>
                <a:srgbClr val="002060"/>
              </a:solidFill>
            </a:rPr>
            <a:t>leitlinie</a:t>
          </a:r>
          <a:endParaRPr lang="de-DE" sz="2000" b="1" dirty="0">
            <a:ln>
              <a:noFill/>
            </a:ln>
            <a:solidFill>
              <a:srgbClr val="002060"/>
            </a:solidFill>
          </a:endParaRPr>
        </a:p>
      </dgm:t>
    </dgm:pt>
    <dgm:pt modelId="{59BA49E3-5C20-4BD8-9183-9C4827113C5F}" type="parTrans" cxnId="{84B2DF1F-D9FC-4AA4-8C2F-1A28B5AE3767}">
      <dgm:prSet/>
      <dgm:spPr/>
      <dgm:t>
        <a:bodyPr/>
        <a:lstStyle/>
        <a:p>
          <a:endParaRPr lang="de-DE" sz="2000">
            <a:ln>
              <a:noFill/>
            </a:ln>
          </a:endParaRPr>
        </a:p>
      </dgm:t>
    </dgm:pt>
    <dgm:pt modelId="{D0DCFC1B-064A-40F5-AEBB-5E21582880CA}" type="sibTrans" cxnId="{84B2DF1F-D9FC-4AA4-8C2F-1A28B5AE3767}">
      <dgm:prSet/>
      <dgm:spPr/>
      <dgm:t>
        <a:bodyPr/>
        <a:lstStyle/>
        <a:p>
          <a:endParaRPr lang="de-DE" sz="2000">
            <a:ln>
              <a:noFill/>
            </a:ln>
          </a:endParaRPr>
        </a:p>
      </dgm:t>
    </dgm:pt>
    <dgm:pt modelId="{B6147476-7287-4808-A703-B7B0185656AE}">
      <dgm:prSet phldrT="[Text]" custT="1"/>
      <dgm:spPr/>
      <dgm:t>
        <a:bodyPr/>
        <a:lstStyle/>
        <a:p>
          <a:endParaRPr lang="de-DE" sz="800" dirty="0" smtClean="0">
            <a:ln>
              <a:noFill/>
            </a:ln>
            <a:solidFill>
              <a:srgbClr val="002060"/>
            </a:solidFill>
          </a:endParaRPr>
        </a:p>
        <a:p>
          <a:r>
            <a:rPr lang="de-DE" sz="2000" b="1" dirty="0" smtClean="0">
              <a:ln>
                <a:noFill/>
              </a:ln>
              <a:solidFill>
                <a:srgbClr val="002060"/>
              </a:solidFill>
            </a:rPr>
            <a:t>Datenschutzkonzept</a:t>
          </a:r>
          <a:r>
            <a:rPr lang="de-DE" sz="2000" dirty="0" smtClean="0">
              <a:ln>
                <a:noFill/>
              </a:ln>
              <a:solidFill>
                <a:srgbClr val="002060"/>
              </a:solidFill>
            </a:rPr>
            <a:t/>
          </a:r>
          <a:br>
            <a:rPr lang="de-DE" sz="2000" dirty="0" smtClean="0">
              <a:ln>
                <a:noFill/>
              </a:ln>
              <a:solidFill>
                <a:srgbClr val="002060"/>
              </a:solidFill>
            </a:rPr>
          </a:br>
          <a:r>
            <a:rPr lang="de-DE" sz="2000" dirty="0" smtClean="0">
              <a:ln>
                <a:noFill/>
              </a:ln>
              <a:solidFill>
                <a:srgbClr val="002060"/>
              </a:solidFill>
            </a:rPr>
            <a:t>(Verantwortlichkeiten, </a:t>
          </a:r>
          <a:br>
            <a:rPr lang="de-DE" sz="2000" dirty="0" smtClean="0">
              <a:ln>
                <a:noFill/>
              </a:ln>
              <a:solidFill>
                <a:srgbClr val="002060"/>
              </a:solidFill>
            </a:rPr>
          </a:br>
          <a:r>
            <a:rPr lang="de-DE" sz="2000" dirty="0" smtClean="0">
              <a:ln>
                <a:noFill/>
              </a:ln>
              <a:solidFill>
                <a:srgbClr val="002060"/>
              </a:solidFill>
            </a:rPr>
            <a:t>Organisationsstruktur, Prozesse, Aufgaben, …)</a:t>
          </a:r>
          <a:endParaRPr lang="de-DE" sz="2000" dirty="0">
            <a:ln>
              <a:noFill/>
            </a:ln>
            <a:solidFill>
              <a:srgbClr val="002060"/>
            </a:solidFill>
          </a:endParaRPr>
        </a:p>
      </dgm:t>
    </dgm:pt>
    <dgm:pt modelId="{AAAE626E-7622-40F8-858D-26135CA809C5}" type="parTrans" cxnId="{B3233AE9-3912-4882-96A7-5FA0A754E91F}">
      <dgm:prSet/>
      <dgm:spPr/>
      <dgm:t>
        <a:bodyPr/>
        <a:lstStyle/>
        <a:p>
          <a:endParaRPr lang="de-DE" sz="2000">
            <a:ln>
              <a:noFill/>
            </a:ln>
          </a:endParaRPr>
        </a:p>
      </dgm:t>
    </dgm:pt>
    <dgm:pt modelId="{7B17C619-6F3D-4310-BF6E-79AA038DA56E}" type="sibTrans" cxnId="{B3233AE9-3912-4882-96A7-5FA0A754E91F}">
      <dgm:prSet/>
      <dgm:spPr/>
      <dgm:t>
        <a:bodyPr/>
        <a:lstStyle/>
        <a:p>
          <a:endParaRPr lang="de-DE" sz="2000">
            <a:ln>
              <a:noFill/>
            </a:ln>
          </a:endParaRPr>
        </a:p>
      </dgm:t>
    </dgm:pt>
    <dgm:pt modelId="{E643660B-7288-4B98-85BA-41706E548C5E}">
      <dgm:prSet phldrT="[Text]" custT="1"/>
      <dgm:spPr/>
      <dgm:t>
        <a:bodyPr/>
        <a:lstStyle/>
        <a:p>
          <a:r>
            <a:rPr lang="de-DE" sz="2000" b="1" dirty="0" smtClean="0">
              <a:ln>
                <a:noFill/>
              </a:ln>
              <a:solidFill>
                <a:srgbClr val="002060"/>
              </a:solidFill>
            </a:rPr>
            <a:t>Handreichungen</a:t>
          </a:r>
          <a:r>
            <a:rPr lang="de-DE" sz="2000" dirty="0" smtClean="0">
              <a:ln>
                <a:noFill/>
              </a:ln>
              <a:solidFill>
                <a:srgbClr val="002060"/>
              </a:solidFill>
            </a:rPr>
            <a:t/>
          </a:r>
          <a:br>
            <a:rPr lang="de-DE" sz="2000" dirty="0" smtClean="0">
              <a:ln>
                <a:noFill/>
              </a:ln>
              <a:solidFill>
                <a:srgbClr val="002060"/>
              </a:solidFill>
            </a:rPr>
          </a:br>
          <a:r>
            <a:rPr lang="de-DE" sz="2000" dirty="0" smtClean="0">
              <a:ln>
                <a:noFill/>
              </a:ln>
              <a:solidFill>
                <a:srgbClr val="002060"/>
              </a:solidFill>
            </a:rPr>
            <a:t>(Vorlagen, Anleitungen, Musterverträge, Formulare, Muster für Schulungen, Checklisten, …) </a:t>
          </a:r>
          <a:endParaRPr lang="de-DE" sz="2000" dirty="0">
            <a:ln>
              <a:noFill/>
            </a:ln>
            <a:solidFill>
              <a:srgbClr val="002060"/>
            </a:solidFill>
          </a:endParaRPr>
        </a:p>
      </dgm:t>
    </dgm:pt>
    <dgm:pt modelId="{240C7C41-DFF5-47AB-B05A-B6CB348D9135}" type="parTrans" cxnId="{B4BD6019-9105-486C-A5F3-14CBDBD2DEC6}">
      <dgm:prSet/>
      <dgm:spPr/>
      <dgm:t>
        <a:bodyPr/>
        <a:lstStyle/>
        <a:p>
          <a:endParaRPr lang="de-DE" sz="2000">
            <a:ln>
              <a:noFill/>
            </a:ln>
          </a:endParaRPr>
        </a:p>
      </dgm:t>
    </dgm:pt>
    <dgm:pt modelId="{F6FAC237-EC6A-4638-9F0C-62DBF58B2486}" type="sibTrans" cxnId="{B4BD6019-9105-486C-A5F3-14CBDBD2DEC6}">
      <dgm:prSet/>
      <dgm:spPr/>
      <dgm:t>
        <a:bodyPr/>
        <a:lstStyle/>
        <a:p>
          <a:endParaRPr lang="de-DE" sz="2000">
            <a:ln>
              <a:noFill/>
            </a:ln>
          </a:endParaRPr>
        </a:p>
      </dgm:t>
    </dgm:pt>
    <dgm:pt modelId="{20D03238-CBBD-40AC-9CF7-518285F7DE8C}">
      <dgm:prSet phldrT="[Text]" custT="1"/>
      <dgm:spPr/>
      <dgm:t>
        <a:bodyPr/>
        <a:lstStyle/>
        <a:p>
          <a:r>
            <a:rPr lang="de-DE" sz="2000" b="1" dirty="0" smtClean="0">
              <a:ln>
                <a:noFill/>
              </a:ln>
              <a:solidFill>
                <a:srgbClr val="002060"/>
              </a:solidFill>
            </a:rPr>
            <a:t>Technische Unterstützung</a:t>
          </a:r>
          <a:r>
            <a:rPr lang="de-DE" sz="2000" dirty="0" smtClean="0">
              <a:ln>
                <a:noFill/>
              </a:ln>
              <a:solidFill>
                <a:srgbClr val="002060"/>
              </a:solidFill>
            </a:rPr>
            <a:t/>
          </a:r>
          <a:br>
            <a:rPr lang="de-DE" sz="2000" dirty="0" smtClean="0">
              <a:ln>
                <a:noFill/>
              </a:ln>
              <a:solidFill>
                <a:srgbClr val="002060"/>
              </a:solidFill>
            </a:rPr>
          </a:br>
          <a:r>
            <a:rPr lang="de-DE" sz="2000" dirty="0" smtClean="0">
              <a:ln>
                <a:noFill/>
              </a:ln>
              <a:solidFill>
                <a:srgbClr val="002060"/>
              </a:solidFill>
            </a:rPr>
            <a:t>(Dokumentationssystem)</a:t>
          </a:r>
        </a:p>
      </dgm:t>
    </dgm:pt>
    <dgm:pt modelId="{18456ABB-FA9C-459C-B2AD-9422EF1C1A0E}" type="parTrans" cxnId="{54E35FC7-036A-4E4A-BE3E-43E2C19AE7D3}">
      <dgm:prSet/>
      <dgm:spPr/>
      <dgm:t>
        <a:bodyPr/>
        <a:lstStyle/>
        <a:p>
          <a:endParaRPr lang="de-DE" sz="2000">
            <a:ln>
              <a:noFill/>
            </a:ln>
          </a:endParaRPr>
        </a:p>
      </dgm:t>
    </dgm:pt>
    <dgm:pt modelId="{D092C216-1BEA-4F06-8D8A-F763633B307C}" type="sibTrans" cxnId="{54E35FC7-036A-4E4A-BE3E-43E2C19AE7D3}">
      <dgm:prSet/>
      <dgm:spPr/>
      <dgm:t>
        <a:bodyPr/>
        <a:lstStyle/>
        <a:p>
          <a:endParaRPr lang="de-DE" sz="2000">
            <a:ln>
              <a:noFill/>
            </a:ln>
          </a:endParaRPr>
        </a:p>
      </dgm:t>
    </dgm:pt>
    <dgm:pt modelId="{74B5298F-45B8-4257-9FBE-72B613CC6590}" type="pres">
      <dgm:prSet presAssocID="{216EAA3D-352C-454E-B8E0-86218B287168}" presName="Name0" presStyleCnt="0">
        <dgm:presLayoutVars>
          <dgm:dir/>
          <dgm:animLvl val="lvl"/>
          <dgm:resizeHandles val="exact"/>
        </dgm:presLayoutVars>
      </dgm:prSet>
      <dgm:spPr/>
    </dgm:pt>
    <dgm:pt modelId="{7BC65786-E3EA-4EF0-B7B6-78B7AEDDC672}" type="pres">
      <dgm:prSet presAssocID="{3AF8D144-ADEE-405F-A1B3-43A14C505797}" presName="Name8" presStyleCnt="0"/>
      <dgm:spPr/>
    </dgm:pt>
    <dgm:pt modelId="{F431F336-AF04-4DE1-98AC-BF2452E176C0}" type="pres">
      <dgm:prSet presAssocID="{3AF8D144-ADEE-405F-A1B3-43A14C505797}" presName="level" presStyleLbl="node1" presStyleIdx="0" presStyleCnt="4" custScaleY="3128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D75BFF6-BD55-4DE2-9D82-FFF374656AC4}" type="pres">
      <dgm:prSet presAssocID="{3AF8D144-ADEE-405F-A1B3-43A14C50579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509CE1B-7406-480B-911A-415B7CF34A79}" type="pres">
      <dgm:prSet presAssocID="{B6147476-7287-4808-A703-B7B0185656AE}" presName="Name8" presStyleCnt="0"/>
      <dgm:spPr/>
    </dgm:pt>
    <dgm:pt modelId="{1B833BDE-CF5B-4BD0-AA2A-36F0312EF550}" type="pres">
      <dgm:prSet presAssocID="{B6147476-7287-4808-A703-B7B0185656AE}" presName="level" presStyleLbl="node1" presStyleIdx="1" presStyleCnt="4" custScaleY="3532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C3F6248-E023-45B7-AA52-43DA6EA850DC}" type="pres">
      <dgm:prSet presAssocID="{B6147476-7287-4808-A703-B7B0185656A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909D09-B104-459E-B3E4-94473B14972F}" type="pres">
      <dgm:prSet presAssocID="{E643660B-7288-4B98-85BA-41706E548C5E}" presName="Name8" presStyleCnt="0"/>
      <dgm:spPr/>
    </dgm:pt>
    <dgm:pt modelId="{7C0AB13C-EF2B-4D0E-94E0-1EF6EED774AB}" type="pres">
      <dgm:prSet presAssocID="{E643660B-7288-4B98-85BA-41706E548C5E}" presName="level" presStyleLbl="node1" presStyleIdx="2" presStyleCnt="4" custScaleY="2510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B5E66B8-D42A-4645-AD7F-B6B9C222F460}" type="pres">
      <dgm:prSet presAssocID="{E643660B-7288-4B98-85BA-41706E548C5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A297D89-1837-4B73-A98D-273C03A183A8}" type="pres">
      <dgm:prSet presAssocID="{20D03238-CBBD-40AC-9CF7-518285F7DE8C}" presName="Name8" presStyleCnt="0"/>
      <dgm:spPr/>
    </dgm:pt>
    <dgm:pt modelId="{95427C6E-C4EB-4FFE-BC1A-5213BCA9D371}" type="pres">
      <dgm:prSet presAssocID="{20D03238-CBBD-40AC-9CF7-518285F7DE8C}" presName="level" presStyleLbl="node1" presStyleIdx="3" presStyleCnt="4" custScaleY="1778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B707DAF-40D5-41A5-B9D5-7BD4E2676734}" type="pres">
      <dgm:prSet presAssocID="{20D03238-CBBD-40AC-9CF7-518285F7DE8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42231F9-F9AD-4FF5-B782-444DA17BE531}" type="presOf" srcId="{B6147476-7287-4808-A703-B7B0185656AE}" destId="{1B833BDE-CF5B-4BD0-AA2A-36F0312EF550}" srcOrd="0" destOrd="0" presId="urn:microsoft.com/office/officeart/2005/8/layout/pyramid1"/>
    <dgm:cxn modelId="{DC4073BE-7761-4F64-B371-18733406CCB7}" type="presOf" srcId="{E643660B-7288-4B98-85BA-41706E548C5E}" destId="{CB5E66B8-D42A-4645-AD7F-B6B9C222F460}" srcOrd="1" destOrd="0" presId="urn:microsoft.com/office/officeart/2005/8/layout/pyramid1"/>
    <dgm:cxn modelId="{B4BD6019-9105-486C-A5F3-14CBDBD2DEC6}" srcId="{216EAA3D-352C-454E-B8E0-86218B287168}" destId="{E643660B-7288-4B98-85BA-41706E548C5E}" srcOrd="2" destOrd="0" parTransId="{240C7C41-DFF5-47AB-B05A-B6CB348D9135}" sibTransId="{F6FAC237-EC6A-4638-9F0C-62DBF58B2486}"/>
    <dgm:cxn modelId="{E88E4613-3976-4D04-B929-3FFE345D76B1}" type="presOf" srcId="{E643660B-7288-4B98-85BA-41706E548C5E}" destId="{7C0AB13C-EF2B-4D0E-94E0-1EF6EED774AB}" srcOrd="0" destOrd="0" presId="urn:microsoft.com/office/officeart/2005/8/layout/pyramid1"/>
    <dgm:cxn modelId="{84B2DF1F-D9FC-4AA4-8C2F-1A28B5AE3767}" srcId="{216EAA3D-352C-454E-B8E0-86218B287168}" destId="{3AF8D144-ADEE-405F-A1B3-43A14C505797}" srcOrd="0" destOrd="0" parTransId="{59BA49E3-5C20-4BD8-9183-9C4827113C5F}" sibTransId="{D0DCFC1B-064A-40F5-AEBB-5E21582880CA}"/>
    <dgm:cxn modelId="{1C52733C-C27A-4FF7-8FAF-358C37123074}" type="presOf" srcId="{3AF8D144-ADEE-405F-A1B3-43A14C505797}" destId="{3D75BFF6-BD55-4DE2-9D82-FFF374656AC4}" srcOrd="1" destOrd="0" presId="urn:microsoft.com/office/officeart/2005/8/layout/pyramid1"/>
    <dgm:cxn modelId="{49966FB9-5AC4-413D-84C9-0679AA2F56CC}" type="presOf" srcId="{20D03238-CBBD-40AC-9CF7-518285F7DE8C}" destId="{95427C6E-C4EB-4FFE-BC1A-5213BCA9D371}" srcOrd="0" destOrd="0" presId="urn:microsoft.com/office/officeart/2005/8/layout/pyramid1"/>
    <dgm:cxn modelId="{1CC29776-6A35-4D1A-90D9-45C59C4E466C}" type="presOf" srcId="{216EAA3D-352C-454E-B8E0-86218B287168}" destId="{74B5298F-45B8-4257-9FBE-72B613CC6590}" srcOrd="0" destOrd="0" presId="urn:microsoft.com/office/officeart/2005/8/layout/pyramid1"/>
    <dgm:cxn modelId="{390BE149-18F8-4E33-9D5F-E44E2EC61F3D}" type="presOf" srcId="{3AF8D144-ADEE-405F-A1B3-43A14C505797}" destId="{F431F336-AF04-4DE1-98AC-BF2452E176C0}" srcOrd="0" destOrd="0" presId="urn:microsoft.com/office/officeart/2005/8/layout/pyramid1"/>
    <dgm:cxn modelId="{B3233AE9-3912-4882-96A7-5FA0A754E91F}" srcId="{216EAA3D-352C-454E-B8E0-86218B287168}" destId="{B6147476-7287-4808-A703-B7B0185656AE}" srcOrd="1" destOrd="0" parTransId="{AAAE626E-7622-40F8-858D-26135CA809C5}" sibTransId="{7B17C619-6F3D-4310-BF6E-79AA038DA56E}"/>
    <dgm:cxn modelId="{54E35FC7-036A-4E4A-BE3E-43E2C19AE7D3}" srcId="{216EAA3D-352C-454E-B8E0-86218B287168}" destId="{20D03238-CBBD-40AC-9CF7-518285F7DE8C}" srcOrd="3" destOrd="0" parTransId="{18456ABB-FA9C-459C-B2AD-9422EF1C1A0E}" sibTransId="{D092C216-1BEA-4F06-8D8A-F763633B307C}"/>
    <dgm:cxn modelId="{68E29E66-01CC-48A7-BAD8-BD8AA442169C}" type="presOf" srcId="{20D03238-CBBD-40AC-9CF7-518285F7DE8C}" destId="{BB707DAF-40D5-41A5-B9D5-7BD4E2676734}" srcOrd="1" destOrd="0" presId="urn:microsoft.com/office/officeart/2005/8/layout/pyramid1"/>
    <dgm:cxn modelId="{90197047-5308-4B13-8DD6-52BC9A216970}" type="presOf" srcId="{B6147476-7287-4808-A703-B7B0185656AE}" destId="{DC3F6248-E023-45B7-AA52-43DA6EA850DC}" srcOrd="1" destOrd="0" presId="urn:microsoft.com/office/officeart/2005/8/layout/pyramid1"/>
    <dgm:cxn modelId="{8B9CE82B-C70E-4845-8074-8253B5D65AC0}" type="presParOf" srcId="{74B5298F-45B8-4257-9FBE-72B613CC6590}" destId="{7BC65786-E3EA-4EF0-B7B6-78B7AEDDC672}" srcOrd="0" destOrd="0" presId="urn:microsoft.com/office/officeart/2005/8/layout/pyramid1"/>
    <dgm:cxn modelId="{3A8195AF-D7E6-414B-B36E-BE96C1E2865B}" type="presParOf" srcId="{7BC65786-E3EA-4EF0-B7B6-78B7AEDDC672}" destId="{F431F336-AF04-4DE1-98AC-BF2452E176C0}" srcOrd="0" destOrd="0" presId="urn:microsoft.com/office/officeart/2005/8/layout/pyramid1"/>
    <dgm:cxn modelId="{76C2E353-0784-4BCC-A58B-AFAAA8F4578F}" type="presParOf" srcId="{7BC65786-E3EA-4EF0-B7B6-78B7AEDDC672}" destId="{3D75BFF6-BD55-4DE2-9D82-FFF374656AC4}" srcOrd="1" destOrd="0" presId="urn:microsoft.com/office/officeart/2005/8/layout/pyramid1"/>
    <dgm:cxn modelId="{615B0D6A-13DB-4DEC-8453-7F414387EE2B}" type="presParOf" srcId="{74B5298F-45B8-4257-9FBE-72B613CC6590}" destId="{D509CE1B-7406-480B-911A-415B7CF34A79}" srcOrd="1" destOrd="0" presId="urn:microsoft.com/office/officeart/2005/8/layout/pyramid1"/>
    <dgm:cxn modelId="{CE5C5B9D-91A9-4E9E-A01F-F8E4548E64DD}" type="presParOf" srcId="{D509CE1B-7406-480B-911A-415B7CF34A79}" destId="{1B833BDE-CF5B-4BD0-AA2A-36F0312EF550}" srcOrd="0" destOrd="0" presId="urn:microsoft.com/office/officeart/2005/8/layout/pyramid1"/>
    <dgm:cxn modelId="{24714F97-E249-4F95-8531-547674984216}" type="presParOf" srcId="{D509CE1B-7406-480B-911A-415B7CF34A79}" destId="{DC3F6248-E023-45B7-AA52-43DA6EA850DC}" srcOrd="1" destOrd="0" presId="urn:microsoft.com/office/officeart/2005/8/layout/pyramid1"/>
    <dgm:cxn modelId="{7E75F80D-D68A-4F9B-A8A2-10830B6E13A1}" type="presParOf" srcId="{74B5298F-45B8-4257-9FBE-72B613CC6590}" destId="{5F909D09-B104-459E-B3E4-94473B14972F}" srcOrd="2" destOrd="0" presId="urn:microsoft.com/office/officeart/2005/8/layout/pyramid1"/>
    <dgm:cxn modelId="{E9DFB3A4-CFD4-4328-B21A-0007742213F1}" type="presParOf" srcId="{5F909D09-B104-459E-B3E4-94473B14972F}" destId="{7C0AB13C-EF2B-4D0E-94E0-1EF6EED774AB}" srcOrd="0" destOrd="0" presId="urn:microsoft.com/office/officeart/2005/8/layout/pyramid1"/>
    <dgm:cxn modelId="{CEF99476-0344-490C-9E60-490553819209}" type="presParOf" srcId="{5F909D09-B104-459E-B3E4-94473B14972F}" destId="{CB5E66B8-D42A-4645-AD7F-B6B9C222F460}" srcOrd="1" destOrd="0" presId="urn:microsoft.com/office/officeart/2005/8/layout/pyramid1"/>
    <dgm:cxn modelId="{C961CEC1-77B0-4E41-9DB1-66F60FBA97E3}" type="presParOf" srcId="{74B5298F-45B8-4257-9FBE-72B613CC6590}" destId="{0A297D89-1837-4B73-A98D-273C03A183A8}" srcOrd="3" destOrd="0" presId="urn:microsoft.com/office/officeart/2005/8/layout/pyramid1"/>
    <dgm:cxn modelId="{DD93C655-6DB9-4A93-ABC5-AF033837424B}" type="presParOf" srcId="{0A297D89-1837-4B73-A98D-273C03A183A8}" destId="{95427C6E-C4EB-4FFE-BC1A-5213BCA9D371}" srcOrd="0" destOrd="0" presId="urn:microsoft.com/office/officeart/2005/8/layout/pyramid1"/>
    <dgm:cxn modelId="{E46A6D66-6751-4413-92AF-5BABB47E07B7}" type="presParOf" srcId="{0A297D89-1837-4B73-A98D-273C03A183A8}" destId="{BB707DAF-40D5-41A5-B9D5-7BD4E267673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6EAA3D-352C-454E-B8E0-86218B287168}" type="doc">
      <dgm:prSet loTypeId="urn:microsoft.com/office/officeart/2005/8/layout/pyramid1" loCatId="pyramid" qsTypeId="urn:microsoft.com/office/officeart/2005/8/quickstyle/simple3" qsCatId="simple" csTypeId="urn:microsoft.com/office/officeart/2005/8/colors/accent2_5" csCatId="accent2" phldr="1"/>
      <dgm:spPr/>
    </dgm:pt>
    <dgm:pt modelId="{3AF8D144-ADEE-405F-A1B3-43A14C505797}">
      <dgm:prSet phldrT="[Text]" custT="1"/>
      <dgm:spPr/>
      <dgm:t>
        <a:bodyPr/>
        <a:lstStyle/>
        <a:p>
          <a:r>
            <a:rPr lang="de-DE" sz="2000" b="0" dirty="0" smtClean="0">
              <a:ln>
                <a:noFill/>
              </a:ln>
              <a:solidFill>
                <a:srgbClr val="FF0000"/>
              </a:solidFill>
            </a:rPr>
            <a:t/>
          </a:r>
          <a:br>
            <a:rPr lang="de-DE" sz="2000" b="0" dirty="0" smtClean="0">
              <a:ln>
                <a:noFill/>
              </a:ln>
              <a:solidFill>
                <a:srgbClr val="FF0000"/>
              </a:solidFill>
            </a:rPr>
          </a:br>
          <a:r>
            <a:rPr lang="de-DE" sz="2000" b="0" dirty="0" smtClean="0">
              <a:ln>
                <a:noFill/>
              </a:ln>
              <a:solidFill>
                <a:srgbClr val="FF0000"/>
              </a:solidFill>
            </a:rPr>
            <a:t/>
          </a:r>
          <a:br>
            <a:rPr lang="de-DE" sz="2000" b="0" dirty="0" smtClean="0">
              <a:ln>
                <a:noFill/>
              </a:ln>
              <a:solidFill>
                <a:srgbClr val="FF0000"/>
              </a:solidFill>
            </a:rPr>
          </a:br>
          <a:r>
            <a:rPr lang="de-DE" sz="2000" b="0" dirty="0" smtClean="0">
              <a:ln>
                <a:noFill/>
              </a:ln>
              <a:solidFill>
                <a:srgbClr val="FF0000"/>
              </a:solidFill>
            </a:rPr>
            <a:t/>
          </a:r>
          <a:br>
            <a:rPr lang="de-DE" sz="2000" b="0" dirty="0" smtClean="0">
              <a:ln>
                <a:noFill/>
              </a:ln>
              <a:solidFill>
                <a:srgbClr val="FF0000"/>
              </a:solidFill>
            </a:rPr>
          </a:br>
          <a:r>
            <a:rPr lang="de-DE" sz="2000" b="1" dirty="0" smtClean="0">
              <a:ln>
                <a:noFill/>
              </a:ln>
              <a:solidFill>
                <a:srgbClr val="FF0000"/>
              </a:solidFill>
            </a:rPr>
            <a:t>Leit-</a:t>
          </a:r>
          <a:r>
            <a:rPr lang="de-DE" sz="2000" b="0" dirty="0" smtClean="0">
              <a:ln>
                <a:noFill/>
              </a:ln>
              <a:solidFill>
                <a:srgbClr val="FF0000"/>
              </a:solidFill>
            </a:rPr>
            <a:t/>
          </a:r>
          <a:br>
            <a:rPr lang="de-DE" sz="2000" b="0" dirty="0" smtClean="0">
              <a:ln>
                <a:noFill/>
              </a:ln>
              <a:solidFill>
                <a:srgbClr val="FF0000"/>
              </a:solidFill>
            </a:rPr>
          </a:br>
          <a:r>
            <a:rPr lang="de-DE" sz="2000" b="1" dirty="0" smtClean="0">
              <a:ln>
                <a:noFill/>
              </a:ln>
              <a:solidFill>
                <a:srgbClr val="FF0000"/>
              </a:solidFill>
            </a:rPr>
            <a:t>linie</a:t>
          </a:r>
          <a:endParaRPr lang="de-DE" sz="2000" b="1" dirty="0">
            <a:ln>
              <a:noFill/>
            </a:ln>
            <a:solidFill>
              <a:srgbClr val="FF0000"/>
            </a:solidFill>
          </a:endParaRPr>
        </a:p>
      </dgm:t>
    </dgm:pt>
    <dgm:pt modelId="{59BA49E3-5C20-4BD8-9183-9C4827113C5F}" type="parTrans" cxnId="{84B2DF1F-D9FC-4AA4-8C2F-1A28B5AE3767}">
      <dgm:prSet/>
      <dgm:spPr/>
      <dgm:t>
        <a:bodyPr/>
        <a:lstStyle/>
        <a:p>
          <a:endParaRPr lang="de-DE" sz="2000">
            <a:ln>
              <a:noFill/>
            </a:ln>
          </a:endParaRPr>
        </a:p>
      </dgm:t>
    </dgm:pt>
    <dgm:pt modelId="{D0DCFC1B-064A-40F5-AEBB-5E21582880CA}" type="sibTrans" cxnId="{84B2DF1F-D9FC-4AA4-8C2F-1A28B5AE3767}">
      <dgm:prSet/>
      <dgm:spPr/>
      <dgm:t>
        <a:bodyPr/>
        <a:lstStyle/>
        <a:p>
          <a:endParaRPr lang="de-DE" sz="2000">
            <a:ln>
              <a:noFill/>
            </a:ln>
          </a:endParaRPr>
        </a:p>
      </dgm:t>
    </dgm:pt>
    <dgm:pt modelId="{B6147476-7287-4808-A703-B7B0185656AE}">
      <dgm:prSet phldrT="[Text]" custT="1"/>
      <dgm:spPr/>
      <dgm:t>
        <a:bodyPr/>
        <a:lstStyle/>
        <a:p>
          <a:endParaRPr lang="de-DE" sz="800" dirty="0" smtClean="0">
            <a:ln>
              <a:noFill/>
            </a:ln>
            <a:solidFill>
              <a:srgbClr val="002060"/>
            </a:solidFill>
          </a:endParaRPr>
        </a:p>
        <a:p>
          <a:r>
            <a:rPr lang="de-DE" sz="2000" b="0" dirty="0" smtClean="0">
              <a:ln>
                <a:noFill/>
              </a:ln>
              <a:solidFill>
                <a:srgbClr val="002060"/>
              </a:solidFill>
            </a:rPr>
            <a:t>Datenschutzkonzept</a:t>
          </a:r>
          <a:endParaRPr lang="de-DE" sz="2000" b="0" dirty="0">
            <a:ln>
              <a:noFill/>
            </a:ln>
            <a:solidFill>
              <a:srgbClr val="002060"/>
            </a:solidFill>
          </a:endParaRPr>
        </a:p>
      </dgm:t>
    </dgm:pt>
    <dgm:pt modelId="{AAAE626E-7622-40F8-858D-26135CA809C5}" type="parTrans" cxnId="{B3233AE9-3912-4882-96A7-5FA0A754E91F}">
      <dgm:prSet/>
      <dgm:spPr/>
      <dgm:t>
        <a:bodyPr/>
        <a:lstStyle/>
        <a:p>
          <a:endParaRPr lang="de-DE" sz="2000">
            <a:ln>
              <a:noFill/>
            </a:ln>
          </a:endParaRPr>
        </a:p>
      </dgm:t>
    </dgm:pt>
    <dgm:pt modelId="{7B17C619-6F3D-4310-BF6E-79AA038DA56E}" type="sibTrans" cxnId="{B3233AE9-3912-4882-96A7-5FA0A754E91F}">
      <dgm:prSet/>
      <dgm:spPr/>
      <dgm:t>
        <a:bodyPr/>
        <a:lstStyle/>
        <a:p>
          <a:endParaRPr lang="de-DE" sz="2000">
            <a:ln>
              <a:noFill/>
            </a:ln>
          </a:endParaRPr>
        </a:p>
      </dgm:t>
    </dgm:pt>
    <dgm:pt modelId="{E643660B-7288-4B98-85BA-41706E548C5E}">
      <dgm:prSet phldrT="[Text]" custT="1"/>
      <dgm:spPr/>
      <dgm:t>
        <a:bodyPr/>
        <a:lstStyle/>
        <a:p>
          <a:r>
            <a:rPr lang="de-DE" sz="2000" b="0" dirty="0" smtClean="0">
              <a:ln>
                <a:noFill/>
              </a:ln>
              <a:solidFill>
                <a:srgbClr val="002060"/>
              </a:solidFill>
            </a:rPr>
            <a:t>Handreichungen</a:t>
          </a:r>
          <a:endParaRPr lang="de-DE" sz="2000" b="0" dirty="0">
            <a:ln>
              <a:noFill/>
            </a:ln>
            <a:solidFill>
              <a:srgbClr val="002060"/>
            </a:solidFill>
          </a:endParaRPr>
        </a:p>
      </dgm:t>
    </dgm:pt>
    <dgm:pt modelId="{240C7C41-DFF5-47AB-B05A-B6CB348D9135}" type="parTrans" cxnId="{B4BD6019-9105-486C-A5F3-14CBDBD2DEC6}">
      <dgm:prSet/>
      <dgm:spPr/>
      <dgm:t>
        <a:bodyPr/>
        <a:lstStyle/>
        <a:p>
          <a:endParaRPr lang="de-DE" sz="2000">
            <a:ln>
              <a:noFill/>
            </a:ln>
          </a:endParaRPr>
        </a:p>
      </dgm:t>
    </dgm:pt>
    <dgm:pt modelId="{F6FAC237-EC6A-4638-9F0C-62DBF58B2486}" type="sibTrans" cxnId="{B4BD6019-9105-486C-A5F3-14CBDBD2DEC6}">
      <dgm:prSet/>
      <dgm:spPr/>
      <dgm:t>
        <a:bodyPr/>
        <a:lstStyle/>
        <a:p>
          <a:endParaRPr lang="de-DE" sz="2000">
            <a:ln>
              <a:noFill/>
            </a:ln>
          </a:endParaRPr>
        </a:p>
      </dgm:t>
    </dgm:pt>
    <dgm:pt modelId="{20D03238-CBBD-40AC-9CF7-518285F7DE8C}">
      <dgm:prSet phldrT="[Text]" custT="1"/>
      <dgm:spPr/>
      <dgm:t>
        <a:bodyPr/>
        <a:lstStyle/>
        <a:p>
          <a:r>
            <a:rPr lang="de-DE" sz="2000" b="0" dirty="0" smtClean="0">
              <a:ln>
                <a:noFill/>
              </a:ln>
              <a:solidFill>
                <a:srgbClr val="002060"/>
              </a:solidFill>
            </a:rPr>
            <a:t>Technische</a:t>
          </a:r>
          <a:r>
            <a:rPr lang="de-DE" sz="2000" b="1" dirty="0" smtClean="0">
              <a:ln>
                <a:noFill/>
              </a:ln>
              <a:solidFill>
                <a:srgbClr val="002060"/>
              </a:solidFill>
            </a:rPr>
            <a:t> </a:t>
          </a:r>
          <a:r>
            <a:rPr lang="de-DE" sz="2000" b="0" dirty="0" smtClean="0">
              <a:ln>
                <a:noFill/>
              </a:ln>
              <a:solidFill>
                <a:srgbClr val="002060"/>
              </a:solidFill>
            </a:rPr>
            <a:t>Unterstützung</a:t>
          </a:r>
        </a:p>
      </dgm:t>
    </dgm:pt>
    <dgm:pt modelId="{18456ABB-FA9C-459C-B2AD-9422EF1C1A0E}" type="parTrans" cxnId="{54E35FC7-036A-4E4A-BE3E-43E2C19AE7D3}">
      <dgm:prSet/>
      <dgm:spPr/>
      <dgm:t>
        <a:bodyPr/>
        <a:lstStyle/>
        <a:p>
          <a:endParaRPr lang="de-DE" sz="2000">
            <a:ln>
              <a:noFill/>
            </a:ln>
          </a:endParaRPr>
        </a:p>
      </dgm:t>
    </dgm:pt>
    <dgm:pt modelId="{D092C216-1BEA-4F06-8D8A-F763633B307C}" type="sibTrans" cxnId="{54E35FC7-036A-4E4A-BE3E-43E2C19AE7D3}">
      <dgm:prSet/>
      <dgm:spPr/>
      <dgm:t>
        <a:bodyPr/>
        <a:lstStyle/>
        <a:p>
          <a:endParaRPr lang="de-DE" sz="2000">
            <a:ln>
              <a:noFill/>
            </a:ln>
          </a:endParaRPr>
        </a:p>
      </dgm:t>
    </dgm:pt>
    <dgm:pt modelId="{74B5298F-45B8-4257-9FBE-72B613CC6590}" type="pres">
      <dgm:prSet presAssocID="{216EAA3D-352C-454E-B8E0-86218B287168}" presName="Name0" presStyleCnt="0">
        <dgm:presLayoutVars>
          <dgm:dir/>
          <dgm:animLvl val="lvl"/>
          <dgm:resizeHandles val="exact"/>
        </dgm:presLayoutVars>
      </dgm:prSet>
      <dgm:spPr/>
    </dgm:pt>
    <dgm:pt modelId="{7BC65786-E3EA-4EF0-B7B6-78B7AEDDC672}" type="pres">
      <dgm:prSet presAssocID="{3AF8D144-ADEE-405F-A1B3-43A14C505797}" presName="Name8" presStyleCnt="0"/>
      <dgm:spPr/>
    </dgm:pt>
    <dgm:pt modelId="{F431F336-AF04-4DE1-98AC-BF2452E176C0}" type="pres">
      <dgm:prSet presAssocID="{3AF8D144-ADEE-405F-A1B3-43A14C505797}" presName="level" presStyleLbl="node1" presStyleIdx="0" presStyleCnt="4" custScaleY="3128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D75BFF6-BD55-4DE2-9D82-FFF374656AC4}" type="pres">
      <dgm:prSet presAssocID="{3AF8D144-ADEE-405F-A1B3-43A14C50579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509CE1B-7406-480B-911A-415B7CF34A79}" type="pres">
      <dgm:prSet presAssocID="{B6147476-7287-4808-A703-B7B0185656AE}" presName="Name8" presStyleCnt="0"/>
      <dgm:spPr/>
    </dgm:pt>
    <dgm:pt modelId="{1B833BDE-CF5B-4BD0-AA2A-36F0312EF550}" type="pres">
      <dgm:prSet presAssocID="{B6147476-7287-4808-A703-B7B0185656AE}" presName="level" presStyleLbl="node1" presStyleIdx="1" presStyleCnt="4" custScaleY="3532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C3F6248-E023-45B7-AA52-43DA6EA850DC}" type="pres">
      <dgm:prSet presAssocID="{B6147476-7287-4808-A703-B7B0185656A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909D09-B104-459E-B3E4-94473B14972F}" type="pres">
      <dgm:prSet presAssocID="{E643660B-7288-4B98-85BA-41706E548C5E}" presName="Name8" presStyleCnt="0"/>
      <dgm:spPr/>
    </dgm:pt>
    <dgm:pt modelId="{7C0AB13C-EF2B-4D0E-94E0-1EF6EED774AB}" type="pres">
      <dgm:prSet presAssocID="{E643660B-7288-4B98-85BA-41706E548C5E}" presName="level" presStyleLbl="node1" presStyleIdx="2" presStyleCnt="4" custScaleY="2510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B5E66B8-D42A-4645-AD7F-B6B9C222F460}" type="pres">
      <dgm:prSet presAssocID="{E643660B-7288-4B98-85BA-41706E548C5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A297D89-1837-4B73-A98D-273C03A183A8}" type="pres">
      <dgm:prSet presAssocID="{20D03238-CBBD-40AC-9CF7-518285F7DE8C}" presName="Name8" presStyleCnt="0"/>
      <dgm:spPr/>
    </dgm:pt>
    <dgm:pt modelId="{95427C6E-C4EB-4FFE-BC1A-5213BCA9D371}" type="pres">
      <dgm:prSet presAssocID="{20D03238-CBBD-40AC-9CF7-518285F7DE8C}" presName="level" presStyleLbl="node1" presStyleIdx="3" presStyleCnt="4" custScaleY="1778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B707DAF-40D5-41A5-B9D5-7BD4E2676734}" type="pres">
      <dgm:prSet presAssocID="{20D03238-CBBD-40AC-9CF7-518285F7DE8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4BD6019-9105-486C-A5F3-14CBDBD2DEC6}" srcId="{216EAA3D-352C-454E-B8E0-86218B287168}" destId="{E643660B-7288-4B98-85BA-41706E548C5E}" srcOrd="2" destOrd="0" parTransId="{240C7C41-DFF5-47AB-B05A-B6CB348D9135}" sibTransId="{F6FAC237-EC6A-4638-9F0C-62DBF58B2486}"/>
    <dgm:cxn modelId="{00275297-B10B-469D-86B2-B366FD497C87}" type="presOf" srcId="{3AF8D144-ADEE-405F-A1B3-43A14C505797}" destId="{3D75BFF6-BD55-4DE2-9D82-FFF374656AC4}" srcOrd="1" destOrd="0" presId="urn:microsoft.com/office/officeart/2005/8/layout/pyramid1"/>
    <dgm:cxn modelId="{84B2DF1F-D9FC-4AA4-8C2F-1A28B5AE3767}" srcId="{216EAA3D-352C-454E-B8E0-86218B287168}" destId="{3AF8D144-ADEE-405F-A1B3-43A14C505797}" srcOrd="0" destOrd="0" parTransId="{59BA49E3-5C20-4BD8-9183-9C4827113C5F}" sibTransId="{D0DCFC1B-064A-40F5-AEBB-5E21582880CA}"/>
    <dgm:cxn modelId="{BD8443BE-7C53-4B72-87AC-27F96078CE2B}" type="presOf" srcId="{3AF8D144-ADEE-405F-A1B3-43A14C505797}" destId="{F431F336-AF04-4DE1-98AC-BF2452E176C0}" srcOrd="0" destOrd="0" presId="urn:microsoft.com/office/officeart/2005/8/layout/pyramid1"/>
    <dgm:cxn modelId="{E54B9254-5178-4735-BE51-3B7F79E78770}" type="presOf" srcId="{B6147476-7287-4808-A703-B7B0185656AE}" destId="{DC3F6248-E023-45B7-AA52-43DA6EA850DC}" srcOrd="1" destOrd="0" presId="urn:microsoft.com/office/officeart/2005/8/layout/pyramid1"/>
    <dgm:cxn modelId="{2DCB0B99-1138-4EF0-841E-90E50F132B15}" type="presOf" srcId="{E643660B-7288-4B98-85BA-41706E548C5E}" destId="{7C0AB13C-EF2B-4D0E-94E0-1EF6EED774AB}" srcOrd="0" destOrd="0" presId="urn:microsoft.com/office/officeart/2005/8/layout/pyramid1"/>
    <dgm:cxn modelId="{5C92A273-BEFD-4949-8AB4-1914A7A49BF3}" type="presOf" srcId="{E643660B-7288-4B98-85BA-41706E548C5E}" destId="{CB5E66B8-D42A-4645-AD7F-B6B9C222F460}" srcOrd="1" destOrd="0" presId="urn:microsoft.com/office/officeart/2005/8/layout/pyramid1"/>
    <dgm:cxn modelId="{6B98F7D4-C347-4CC1-AE4A-DA8F9B47A9DE}" type="presOf" srcId="{216EAA3D-352C-454E-B8E0-86218B287168}" destId="{74B5298F-45B8-4257-9FBE-72B613CC6590}" srcOrd="0" destOrd="0" presId="urn:microsoft.com/office/officeart/2005/8/layout/pyramid1"/>
    <dgm:cxn modelId="{3474660D-C940-4286-9545-A7959243BF41}" type="presOf" srcId="{20D03238-CBBD-40AC-9CF7-518285F7DE8C}" destId="{95427C6E-C4EB-4FFE-BC1A-5213BCA9D371}" srcOrd="0" destOrd="0" presId="urn:microsoft.com/office/officeart/2005/8/layout/pyramid1"/>
    <dgm:cxn modelId="{B3233AE9-3912-4882-96A7-5FA0A754E91F}" srcId="{216EAA3D-352C-454E-B8E0-86218B287168}" destId="{B6147476-7287-4808-A703-B7B0185656AE}" srcOrd="1" destOrd="0" parTransId="{AAAE626E-7622-40F8-858D-26135CA809C5}" sibTransId="{7B17C619-6F3D-4310-BF6E-79AA038DA56E}"/>
    <dgm:cxn modelId="{54E35FC7-036A-4E4A-BE3E-43E2C19AE7D3}" srcId="{216EAA3D-352C-454E-B8E0-86218B287168}" destId="{20D03238-CBBD-40AC-9CF7-518285F7DE8C}" srcOrd="3" destOrd="0" parTransId="{18456ABB-FA9C-459C-B2AD-9422EF1C1A0E}" sibTransId="{D092C216-1BEA-4F06-8D8A-F763633B307C}"/>
    <dgm:cxn modelId="{C58E7AD8-9204-401E-ABED-35811B7F86E2}" type="presOf" srcId="{B6147476-7287-4808-A703-B7B0185656AE}" destId="{1B833BDE-CF5B-4BD0-AA2A-36F0312EF550}" srcOrd="0" destOrd="0" presId="urn:microsoft.com/office/officeart/2005/8/layout/pyramid1"/>
    <dgm:cxn modelId="{9A2E1085-1136-418A-86BD-1EDA2975D170}" type="presOf" srcId="{20D03238-CBBD-40AC-9CF7-518285F7DE8C}" destId="{BB707DAF-40D5-41A5-B9D5-7BD4E2676734}" srcOrd="1" destOrd="0" presId="urn:microsoft.com/office/officeart/2005/8/layout/pyramid1"/>
    <dgm:cxn modelId="{D0DD7FEC-3617-4D1C-B58E-AD149619DE8B}" type="presParOf" srcId="{74B5298F-45B8-4257-9FBE-72B613CC6590}" destId="{7BC65786-E3EA-4EF0-B7B6-78B7AEDDC672}" srcOrd="0" destOrd="0" presId="urn:microsoft.com/office/officeart/2005/8/layout/pyramid1"/>
    <dgm:cxn modelId="{56BE8A4C-E0F1-4134-A5CD-5860F19A4C57}" type="presParOf" srcId="{7BC65786-E3EA-4EF0-B7B6-78B7AEDDC672}" destId="{F431F336-AF04-4DE1-98AC-BF2452E176C0}" srcOrd="0" destOrd="0" presId="urn:microsoft.com/office/officeart/2005/8/layout/pyramid1"/>
    <dgm:cxn modelId="{93E0197F-E0BD-48CA-8805-F96D60BA8AE2}" type="presParOf" srcId="{7BC65786-E3EA-4EF0-B7B6-78B7AEDDC672}" destId="{3D75BFF6-BD55-4DE2-9D82-FFF374656AC4}" srcOrd="1" destOrd="0" presId="urn:microsoft.com/office/officeart/2005/8/layout/pyramid1"/>
    <dgm:cxn modelId="{28CDC2A5-4A4A-4663-8362-947D9E30B142}" type="presParOf" srcId="{74B5298F-45B8-4257-9FBE-72B613CC6590}" destId="{D509CE1B-7406-480B-911A-415B7CF34A79}" srcOrd="1" destOrd="0" presId="urn:microsoft.com/office/officeart/2005/8/layout/pyramid1"/>
    <dgm:cxn modelId="{E394AC18-81AA-41E9-AF43-B5FF2313E0D8}" type="presParOf" srcId="{D509CE1B-7406-480B-911A-415B7CF34A79}" destId="{1B833BDE-CF5B-4BD0-AA2A-36F0312EF550}" srcOrd="0" destOrd="0" presId="urn:microsoft.com/office/officeart/2005/8/layout/pyramid1"/>
    <dgm:cxn modelId="{BC943CBF-48C3-4800-ABC2-2E91B116183D}" type="presParOf" srcId="{D509CE1B-7406-480B-911A-415B7CF34A79}" destId="{DC3F6248-E023-45B7-AA52-43DA6EA850DC}" srcOrd="1" destOrd="0" presId="urn:microsoft.com/office/officeart/2005/8/layout/pyramid1"/>
    <dgm:cxn modelId="{30E0261A-A9CC-4F9D-BBFF-C5DD49B991FF}" type="presParOf" srcId="{74B5298F-45B8-4257-9FBE-72B613CC6590}" destId="{5F909D09-B104-459E-B3E4-94473B14972F}" srcOrd="2" destOrd="0" presId="urn:microsoft.com/office/officeart/2005/8/layout/pyramid1"/>
    <dgm:cxn modelId="{DCB68DB0-1803-4F24-9911-4E72E882A699}" type="presParOf" srcId="{5F909D09-B104-459E-B3E4-94473B14972F}" destId="{7C0AB13C-EF2B-4D0E-94E0-1EF6EED774AB}" srcOrd="0" destOrd="0" presId="urn:microsoft.com/office/officeart/2005/8/layout/pyramid1"/>
    <dgm:cxn modelId="{575EF3FC-DE1C-4B2E-8AAB-8E8CC16D7440}" type="presParOf" srcId="{5F909D09-B104-459E-B3E4-94473B14972F}" destId="{CB5E66B8-D42A-4645-AD7F-B6B9C222F460}" srcOrd="1" destOrd="0" presId="urn:microsoft.com/office/officeart/2005/8/layout/pyramid1"/>
    <dgm:cxn modelId="{C6431925-F10E-403A-BF70-61A79D7D4F72}" type="presParOf" srcId="{74B5298F-45B8-4257-9FBE-72B613CC6590}" destId="{0A297D89-1837-4B73-A98D-273C03A183A8}" srcOrd="3" destOrd="0" presId="urn:microsoft.com/office/officeart/2005/8/layout/pyramid1"/>
    <dgm:cxn modelId="{775A4A1A-AED9-4390-AB0A-F9E0DBC45A26}" type="presParOf" srcId="{0A297D89-1837-4B73-A98D-273C03A183A8}" destId="{95427C6E-C4EB-4FFE-BC1A-5213BCA9D371}" srcOrd="0" destOrd="0" presId="urn:microsoft.com/office/officeart/2005/8/layout/pyramid1"/>
    <dgm:cxn modelId="{8632F182-BD1F-4FA8-82AE-BA865B6FE81F}" type="presParOf" srcId="{0A297D89-1837-4B73-A98D-273C03A183A8}" destId="{BB707DAF-40D5-41A5-B9D5-7BD4E267673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6EAA3D-352C-454E-B8E0-86218B287168}" type="doc">
      <dgm:prSet loTypeId="urn:microsoft.com/office/officeart/2005/8/layout/pyramid1" loCatId="pyramid" qsTypeId="urn:microsoft.com/office/officeart/2005/8/quickstyle/simple3" qsCatId="simple" csTypeId="urn:microsoft.com/office/officeart/2005/8/colors/accent2_5" csCatId="accent2" phldr="1"/>
      <dgm:spPr/>
    </dgm:pt>
    <dgm:pt modelId="{3AF8D144-ADEE-405F-A1B3-43A14C505797}">
      <dgm:prSet phldrT="[Text]" custT="1"/>
      <dgm:spPr/>
      <dgm:t>
        <a:bodyPr/>
        <a:lstStyle/>
        <a:p>
          <a:r>
            <a:rPr lang="de-DE" sz="2000" b="0" dirty="0" smtClean="0">
              <a:ln>
                <a:noFill/>
              </a:ln>
            </a:rPr>
            <a:t/>
          </a:r>
          <a:br>
            <a:rPr lang="de-DE" sz="2000" b="0" dirty="0" smtClean="0">
              <a:ln>
                <a:noFill/>
              </a:ln>
            </a:rPr>
          </a:br>
          <a:r>
            <a:rPr lang="de-DE" sz="2000" b="0" dirty="0" smtClean="0">
              <a:ln>
                <a:noFill/>
              </a:ln>
            </a:rPr>
            <a:t/>
          </a:r>
          <a:br>
            <a:rPr lang="de-DE" sz="2000" b="0" dirty="0" smtClean="0">
              <a:ln>
                <a:noFill/>
              </a:ln>
            </a:rPr>
          </a:br>
          <a:r>
            <a:rPr lang="de-DE" sz="2000" b="0" dirty="0" smtClean="0">
              <a:ln>
                <a:noFill/>
              </a:ln>
              <a:solidFill>
                <a:srgbClr val="002060"/>
              </a:solidFill>
            </a:rPr>
            <a:t/>
          </a:r>
          <a:br>
            <a:rPr lang="de-DE" sz="2000" b="0" dirty="0" smtClean="0">
              <a:ln>
                <a:noFill/>
              </a:ln>
              <a:solidFill>
                <a:srgbClr val="002060"/>
              </a:solidFill>
            </a:rPr>
          </a:br>
          <a:r>
            <a:rPr lang="de-DE" sz="2000" b="0" dirty="0" smtClean="0">
              <a:ln>
                <a:noFill/>
              </a:ln>
              <a:solidFill>
                <a:srgbClr val="002060"/>
              </a:solidFill>
            </a:rPr>
            <a:t>Leit-</a:t>
          </a:r>
          <a:br>
            <a:rPr lang="de-DE" sz="2000" b="0" dirty="0" smtClean="0">
              <a:ln>
                <a:noFill/>
              </a:ln>
              <a:solidFill>
                <a:srgbClr val="002060"/>
              </a:solidFill>
            </a:rPr>
          </a:br>
          <a:r>
            <a:rPr lang="de-DE" sz="2000" b="0" dirty="0" smtClean="0">
              <a:ln>
                <a:noFill/>
              </a:ln>
              <a:solidFill>
                <a:srgbClr val="002060"/>
              </a:solidFill>
            </a:rPr>
            <a:t>linie</a:t>
          </a:r>
          <a:endParaRPr lang="de-DE" sz="2000" b="0" dirty="0">
            <a:ln>
              <a:noFill/>
            </a:ln>
            <a:solidFill>
              <a:srgbClr val="002060"/>
            </a:solidFill>
          </a:endParaRPr>
        </a:p>
      </dgm:t>
    </dgm:pt>
    <dgm:pt modelId="{59BA49E3-5C20-4BD8-9183-9C4827113C5F}" type="parTrans" cxnId="{84B2DF1F-D9FC-4AA4-8C2F-1A28B5AE3767}">
      <dgm:prSet/>
      <dgm:spPr/>
      <dgm:t>
        <a:bodyPr/>
        <a:lstStyle/>
        <a:p>
          <a:endParaRPr lang="de-DE" sz="2000">
            <a:ln>
              <a:noFill/>
            </a:ln>
          </a:endParaRPr>
        </a:p>
      </dgm:t>
    </dgm:pt>
    <dgm:pt modelId="{D0DCFC1B-064A-40F5-AEBB-5E21582880CA}" type="sibTrans" cxnId="{84B2DF1F-D9FC-4AA4-8C2F-1A28B5AE3767}">
      <dgm:prSet/>
      <dgm:spPr/>
      <dgm:t>
        <a:bodyPr/>
        <a:lstStyle/>
        <a:p>
          <a:endParaRPr lang="de-DE" sz="2000">
            <a:ln>
              <a:noFill/>
            </a:ln>
          </a:endParaRPr>
        </a:p>
      </dgm:t>
    </dgm:pt>
    <dgm:pt modelId="{B6147476-7287-4808-A703-B7B0185656AE}">
      <dgm:prSet phldrT="[Text]" custT="1"/>
      <dgm:spPr/>
      <dgm:t>
        <a:bodyPr/>
        <a:lstStyle/>
        <a:p>
          <a:endParaRPr lang="de-DE" sz="1700" b="1" dirty="0" smtClean="0">
            <a:ln>
              <a:noFill/>
            </a:ln>
            <a:solidFill>
              <a:srgbClr val="002060"/>
            </a:solidFill>
          </a:endParaRPr>
        </a:p>
        <a:p>
          <a:r>
            <a:rPr lang="de-DE" sz="1700" b="1" dirty="0" smtClean="0">
              <a:ln>
                <a:noFill/>
              </a:ln>
              <a:solidFill>
                <a:srgbClr val="FF0000"/>
              </a:solidFill>
            </a:rPr>
            <a:t>Datenschutz-konzept</a:t>
          </a:r>
        </a:p>
      </dgm:t>
    </dgm:pt>
    <dgm:pt modelId="{AAAE626E-7622-40F8-858D-26135CA809C5}" type="parTrans" cxnId="{B3233AE9-3912-4882-96A7-5FA0A754E91F}">
      <dgm:prSet/>
      <dgm:spPr/>
      <dgm:t>
        <a:bodyPr/>
        <a:lstStyle/>
        <a:p>
          <a:endParaRPr lang="de-DE" sz="2000">
            <a:ln>
              <a:noFill/>
            </a:ln>
          </a:endParaRPr>
        </a:p>
      </dgm:t>
    </dgm:pt>
    <dgm:pt modelId="{7B17C619-6F3D-4310-BF6E-79AA038DA56E}" type="sibTrans" cxnId="{B3233AE9-3912-4882-96A7-5FA0A754E91F}">
      <dgm:prSet/>
      <dgm:spPr/>
      <dgm:t>
        <a:bodyPr/>
        <a:lstStyle/>
        <a:p>
          <a:endParaRPr lang="de-DE" sz="2000">
            <a:ln>
              <a:noFill/>
            </a:ln>
          </a:endParaRPr>
        </a:p>
      </dgm:t>
    </dgm:pt>
    <dgm:pt modelId="{E643660B-7288-4B98-85BA-41706E548C5E}">
      <dgm:prSet phldrT="[Text]" custT="1"/>
      <dgm:spPr/>
      <dgm:t>
        <a:bodyPr/>
        <a:lstStyle/>
        <a:p>
          <a:r>
            <a:rPr lang="de-DE" sz="2000" b="0" dirty="0" smtClean="0">
              <a:ln>
                <a:noFill/>
              </a:ln>
              <a:solidFill>
                <a:srgbClr val="002060"/>
              </a:solidFill>
            </a:rPr>
            <a:t>Handreichungen</a:t>
          </a:r>
          <a:endParaRPr lang="de-DE" sz="2000" b="0" dirty="0">
            <a:ln>
              <a:noFill/>
            </a:ln>
            <a:solidFill>
              <a:srgbClr val="002060"/>
            </a:solidFill>
          </a:endParaRPr>
        </a:p>
      </dgm:t>
    </dgm:pt>
    <dgm:pt modelId="{240C7C41-DFF5-47AB-B05A-B6CB348D9135}" type="parTrans" cxnId="{B4BD6019-9105-486C-A5F3-14CBDBD2DEC6}">
      <dgm:prSet/>
      <dgm:spPr/>
      <dgm:t>
        <a:bodyPr/>
        <a:lstStyle/>
        <a:p>
          <a:endParaRPr lang="de-DE" sz="2000">
            <a:ln>
              <a:noFill/>
            </a:ln>
          </a:endParaRPr>
        </a:p>
      </dgm:t>
    </dgm:pt>
    <dgm:pt modelId="{F6FAC237-EC6A-4638-9F0C-62DBF58B2486}" type="sibTrans" cxnId="{B4BD6019-9105-486C-A5F3-14CBDBD2DEC6}">
      <dgm:prSet/>
      <dgm:spPr/>
      <dgm:t>
        <a:bodyPr/>
        <a:lstStyle/>
        <a:p>
          <a:endParaRPr lang="de-DE" sz="2000">
            <a:ln>
              <a:noFill/>
            </a:ln>
          </a:endParaRPr>
        </a:p>
      </dgm:t>
    </dgm:pt>
    <dgm:pt modelId="{20D03238-CBBD-40AC-9CF7-518285F7DE8C}">
      <dgm:prSet phldrT="[Text]" custT="1"/>
      <dgm:spPr/>
      <dgm:t>
        <a:bodyPr/>
        <a:lstStyle/>
        <a:p>
          <a:r>
            <a:rPr lang="de-DE" sz="2000" b="0" dirty="0" smtClean="0">
              <a:ln>
                <a:noFill/>
              </a:ln>
              <a:solidFill>
                <a:srgbClr val="002060"/>
              </a:solidFill>
            </a:rPr>
            <a:t>Technische</a:t>
          </a:r>
          <a:r>
            <a:rPr lang="de-DE" sz="2000" b="1" dirty="0" smtClean="0">
              <a:ln>
                <a:noFill/>
              </a:ln>
              <a:solidFill>
                <a:srgbClr val="002060"/>
              </a:solidFill>
            </a:rPr>
            <a:t> </a:t>
          </a:r>
          <a:r>
            <a:rPr lang="de-DE" sz="2000" b="0" dirty="0" smtClean="0">
              <a:ln>
                <a:noFill/>
              </a:ln>
              <a:solidFill>
                <a:srgbClr val="002060"/>
              </a:solidFill>
            </a:rPr>
            <a:t>Unterstützung</a:t>
          </a:r>
        </a:p>
      </dgm:t>
    </dgm:pt>
    <dgm:pt modelId="{18456ABB-FA9C-459C-B2AD-9422EF1C1A0E}" type="parTrans" cxnId="{54E35FC7-036A-4E4A-BE3E-43E2C19AE7D3}">
      <dgm:prSet/>
      <dgm:spPr/>
      <dgm:t>
        <a:bodyPr/>
        <a:lstStyle/>
        <a:p>
          <a:endParaRPr lang="de-DE" sz="2000">
            <a:ln>
              <a:noFill/>
            </a:ln>
          </a:endParaRPr>
        </a:p>
      </dgm:t>
    </dgm:pt>
    <dgm:pt modelId="{D092C216-1BEA-4F06-8D8A-F763633B307C}" type="sibTrans" cxnId="{54E35FC7-036A-4E4A-BE3E-43E2C19AE7D3}">
      <dgm:prSet/>
      <dgm:spPr/>
      <dgm:t>
        <a:bodyPr/>
        <a:lstStyle/>
        <a:p>
          <a:endParaRPr lang="de-DE" sz="2000">
            <a:ln>
              <a:noFill/>
            </a:ln>
          </a:endParaRPr>
        </a:p>
      </dgm:t>
    </dgm:pt>
    <dgm:pt modelId="{74B5298F-45B8-4257-9FBE-72B613CC6590}" type="pres">
      <dgm:prSet presAssocID="{216EAA3D-352C-454E-B8E0-86218B287168}" presName="Name0" presStyleCnt="0">
        <dgm:presLayoutVars>
          <dgm:dir/>
          <dgm:animLvl val="lvl"/>
          <dgm:resizeHandles val="exact"/>
        </dgm:presLayoutVars>
      </dgm:prSet>
      <dgm:spPr/>
    </dgm:pt>
    <dgm:pt modelId="{7BC65786-E3EA-4EF0-B7B6-78B7AEDDC672}" type="pres">
      <dgm:prSet presAssocID="{3AF8D144-ADEE-405F-A1B3-43A14C505797}" presName="Name8" presStyleCnt="0"/>
      <dgm:spPr/>
    </dgm:pt>
    <dgm:pt modelId="{F431F336-AF04-4DE1-98AC-BF2452E176C0}" type="pres">
      <dgm:prSet presAssocID="{3AF8D144-ADEE-405F-A1B3-43A14C505797}" presName="level" presStyleLbl="node1" presStyleIdx="0" presStyleCnt="4" custScaleY="3128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D75BFF6-BD55-4DE2-9D82-FFF374656AC4}" type="pres">
      <dgm:prSet presAssocID="{3AF8D144-ADEE-405F-A1B3-43A14C50579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509CE1B-7406-480B-911A-415B7CF34A79}" type="pres">
      <dgm:prSet presAssocID="{B6147476-7287-4808-A703-B7B0185656AE}" presName="Name8" presStyleCnt="0"/>
      <dgm:spPr/>
    </dgm:pt>
    <dgm:pt modelId="{1B833BDE-CF5B-4BD0-AA2A-36F0312EF550}" type="pres">
      <dgm:prSet presAssocID="{B6147476-7287-4808-A703-B7B0185656AE}" presName="level" presStyleLbl="node1" presStyleIdx="1" presStyleCnt="4" custScaleY="3532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C3F6248-E023-45B7-AA52-43DA6EA850DC}" type="pres">
      <dgm:prSet presAssocID="{B6147476-7287-4808-A703-B7B0185656A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909D09-B104-459E-B3E4-94473B14972F}" type="pres">
      <dgm:prSet presAssocID="{E643660B-7288-4B98-85BA-41706E548C5E}" presName="Name8" presStyleCnt="0"/>
      <dgm:spPr/>
    </dgm:pt>
    <dgm:pt modelId="{7C0AB13C-EF2B-4D0E-94E0-1EF6EED774AB}" type="pres">
      <dgm:prSet presAssocID="{E643660B-7288-4B98-85BA-41706E548C5E}" presName="level" presStyleLbl="node1" presStyleIdx="2" presStyleCnt="4" custScaleY="2510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B5E66B8-D42A-4645-AD7F-B6B9C222F460}" type="pres">
      <dgm:prSet presAssocID="{E643660B-7288-4B98-85BA-41706E548C5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A297D89-1837-4B73-A98D-273C03A183A8}" type="pres">
      <dgm:prSet presAssocID="{20D03238-CBBD-40AC-9CF7-518285F7DE8C}" presName="Name8" presStyleCnt="0"/>
      <dgm:spPr/>
    </dgm:pt>
    <dgm:pt modelId="{95427C6E-C4EB-4FFE-BC1A-5213BCA9D371}" type="pres">
      <dgm:prSet presAssocID="{20D03238-CBBD-40AC-9CF7-518285F7DE8C}" presName="level" presStyleLbl="node1" presStyleIdx="3" presStyleCnt="4" custScaleY="1778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B707DAF-40D5-41A5-B9D5-7BD4E2676734}" type="pres">
      <dgm:prSet presAssocID="{20D03238-CBBD-40AC-9CF7-518285F7DE8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750CCDE-ED1B-4D01-9023-60D81A183BF4}" type="presOf" srcId="{3AF8D144-ADEE-405F-A1B3-43A14C505797}" destId="{3D75BFF6-BD55-4DE2-9D82-FFF374656AC4}" srcOrd="1" destOrd="0" presId="urn:microsoft.com/office/officeart/2005/8/layout/pyramid1"/>
    <dgm:cxn modelId="{B4BD6019-9105-486C-A5F3-14CBDBD2DEC6}" srcId="{216EAA3D-352C-454E-B8E0-86218B287168}" destId="{E643660B-7288-4B98-85BA-41706E548C5E}" srcOrd="2" destOrd="0" parTransId="{240C7C41-DFF5-47AB-B05A-B6CB348D9135}" sibTransId="{F6FAC237-EC6A-4638-9F0C-62DBF58B2486}"/>
    <dgm:cxn modelId="{84B2DF1F-D9FC-4AA4-8C2F-1A28B5AE3767}" srcId="{216EAA3D-352C-454E-B8E0-86218B287168}" destId="{3AF8D144-ADEE-405F-A1B3-43A14C505797}" srcOrd="0" destOrd="0" parTransId="{59BA49E3-5C20-4BD8-9183-9C4827113C5F}" sibTransId="{D0DCFC1B-064A-40F5-AEBB-5E21582880CA}"/>
    <dgm:cxn modelId="{31A5D503-9156-489A-A42F-613D26D5CC5D}" type="presOf" srcId="{B6147476-7287-4808-A703-B7B0185656AE}" destId="{1B833BDE-CF5B-4BD0-AA2A-36F0312EF550}" srcOrd="0" destOrd="0" presId="urn:microsoft.com/office/officeart/2005/8/layout/pyramid1"/>
    <dgm:cxn modelId="{A6F8F446-6EC2-42BB-8CEE-21B12837C189}" type="presOf" srcId="{B6147476-7287-4808-A703-B7B0185656AE}" destId="{DC3F6248-E023-45B7-AA52-43DA6EA850DC}" srcOrd="1" destOrd="0" presId="urn:microsoft.com/office/officeart/2005/8/layout/pyramid1"/>
    <dgm:cxn modelId="{5546646C-B12C-4210-B569-200E04FB0855}" type="presOf" srcId="{E643660B-7288-4B98-85BA-41706E548C5E}" destId="{CB5E66B8-D42A-4645-AD7F-B6B9C222F460}" srcOrd="1" destOrd="0" presId="urn:microsoft.com/office/officeart/2005/8/layout/pyramid1"/>
    <dgm:cxn modelId="{E5BBECCF-912E-44C7-9ED8-28BFC89DC3BE}" type="presOf" srcId="{20D03238-CBBD-40AC-9CF7-518285F7DE8C}" destId="{BB707DAF-40D5-41A5-B9D5-7BD4E2676734}" srcOrd="1" destOrd="0" presId="urn:microsoft.com/office/officeart/2005/8/layout/pyramid1"/>
    <dgm:cxn modelId="{35ED9841-D266-427A-A63F-70B37DE2FD2A}" type="presOf" srcId="{E643660B-7288-4B98-85BA-41706E548C5E}" destId="{7C0AB13C-EF2B-4D0E-94E0-1EF6EED774AB}" srcOrd="0" destOrd="0" presId="urn:microsoft.com/office/officeart/2005/8/layout/pyramid1"/>
    <dgm:cxn modelId="{B3233AE9-3912-4882-96A7-5FA0A754E91F}" srcId="{216EAA3D-352C-454E-B8E0-86218B287168}" destId="{B6147476-7287-4808-A703-B7B0185656AE}" srcOrd="1" destOrd="0" parTransId="{AAAE626E-7622-40F8-858D-26135CA809C5}" sibTransId="{7B17C619-6F3D-4310-BF6E-79AA038DA56E}"/>
    <dgm:cxn modelId="{54E35FC7-036A-4E4A-BE3E-43E2C19AE7D3}" srcId="{216EAA3D-352C-454E-B8E0-86218B287168}" destId="{20D03238-CBBD-40AC-9CF7-518285F7DE8C}" srcOrd="3" destOrd="0" parTransId="{18456ABB-FA9C-459C-B2AD-9422EF1C1A0E}" sibTransId="{D092C216-1BEA-4F06-8D8A-F763633B307C}"/>
    <dgm:cxn modelId="{7641CC86-0F51-4639-B54D-0F990259C423}" type="presOf" srcId="{3AF8D144-ADEE-405F-A1B3-43A14C505797}" destId="{F431F336-AF04-4DE1-98AC-BF2452E176C0}" srcOrd="0" destOrd="0" presId="urn:microsoft.com/office/officeart/2005/8/layout/pyramid1"/>
    <dgm:cxn modelId="{05B02B3A-6A85-4050-BF02-0019618AA4BD}" type="presOf" srcId="{20D03238-CBBD-40AC-9CF7-518285F7DE8C}" destId="{95427C6E-C4EB-4FFE-BC1A-5213BCA9D371}" srcOrd="0" destOrd="0" presId="urn:microsoft.com/office/officeart/2005/8/layout/pyramid1"/>
    <dgm:cxn modelId="{197AB59A-9970-45AD-A3E9-E1E650ADBD4D}" type="presOf" srcId="{216EAA3D-352C-454E-B8E0-86218B287168}" destId="{74B5298F-45B8-4257-9FBE-72B613CC6590}" srcOrd="0" destOrd="0" presId="urn:microsoft.com/office/officeart/2005/8/layout/pyramid1"/>
    <dgm:cxn modelId="{96A55460-04FA-4C6A-B990-CEFB171A065E}" type="presParOf" srcId="{74B5298F-45B8-4257-9FBE-72B613CC6590}" destId="{7BC65786-E3EA-4EF0-B7B6-78B7AEDDC672}" srcOrd="0" destOrd="0" presId="urn:microsoft.com/office/officeart/2005/8/layout/pyramid1"/>
    <dgm:cxn modelId="{DAAC4A04-F204-40AD-9201-37D8036425C0}" type="presParOf" srcId="{7BC65786-E3EA-4EF0-B7B6-78B7AEDDC672}" destId="{F431F336-AF04-4DE1-98AC-BF2452E176C0}" srcOrd="0" destOrd="0" presId="urn:microsoft.com/office/officeart/2005/8/layout/pyramid1"/>
    <dgm:cxn modelId="{E5710F48-ED18-4A21-8024-EC70107C44F8}" type="presParOf" srcId="{7BC65786-E3EA-4EF0-B7B6-78B7AEDDC672}" destId="{3D75BFF6-BD55-4DE2-9D82-FFF374656AC4}" srcOrd="1" destOrd="0" presId="urn:microsoft.com/office/officeart/2005/8/layout/pyramid1"/>
    <dgm:cxn modelId="{568E5506-BAFA-4FB2-B3AF-3A62B8B40FA9}" type="presParOf" srcId="{74B5298F-45B8-4257-9FBE-72B613CC6590}" destId="{D509CE1B-7406-480B-911A-415B7CF34A79}" srcOrd="1" destOrd="0" presId="urn:microsoft.com/office/officeart/2005/8/layout/pyramid1"/>
    <dgm:cxn modelId="{5AF61938-9FFA-4C20-ABE7-2745040DDF5B}" type="presParOf" srcId="{D509CE1B-7406-480B-911A-415B7CF34A79}" destId="{1B833BDE-CF5B-4BD0-AA2A-36F0312EF550}" srcOrd="0" destOrd="0" presId="urn:microsoft.com/office/officeart/2005/8/layout/pyramid1"/>
    <dgm:cxn modelId="{2D771BE4-1E6B-41B3-A2DF-6DC4E8C70151}" type="presParOf" srcId="{D509CE1B-7406-480B-911A-415B7CF34A79}" destId="{DC3F6248-E023-45B7-AA52-43DA6EA850DC}" srcOrd="1" destOrd="0" presId="urn:microsoft.com/office/officeart/2005/8/layout/pyramid1"/>
    <dgm:cxn modelId="{2403D088-0A66-44F8-B2BC-867B018BDE53}" type="presParOf" srcId="{74B5298F-45B8-4257-9FBE-72B613CC6590}" destId="{5F909D09-B104-459E-B3E4-94473B14972F}" srcOrd="2" destOrd="0" presId="urn:microsoft.com/office/officeart/2005/8/layout/pyramid1"/>
    <dgm:cxn modelId="{75CE1A35-DA60-4960-822C-8F662FA28F54}" type="presParOf" srcId="{5F909D09-B104-459E-B3E4-94473B14972F}" destId="{7C0AB13C-EF2B-4D0E-94E0-1EF6EED774AB}" srcOrd="0" destOrd="0" presId="urn:microsoft.com/office/officeart/2005/8/layout/pyramid1"/>
    <dgm:cxn modelId="{D00C665D-303F-4F18-849E-6857A304B73F}" type="presParOf" srcId="{5F909D09-B104-459E-B3E4-94473B14972F}" destId="{CB5E66B8-D42A-4645-AD7F-B6B9C222F460}" srcOrd="1" destOrd="0" presId="urn:microsoft.com/office/officeart/2005/8/layout/pyramid1"/>
    <dgm:cxn modelId="{E04F6046-09AB-4BA4-A08C-F3EE0D73DA00}" type="presParOf" srcId="{74B5298F-45B8-4257-9FBE-72B613CC6590}" destId="{0A297D89-1837-4B73-A98D-273C03A183A8}" srcOrd="3" destOrd="0" presId="urn:microsoft.com/office/officeart/2005/8/layout/pyramid1"/>
    <dgm:cxn modelId="{3E560880-C3EB-478F-ACE7-F5B2345B19BE}" type="presParOf" srcId="{0A297D89-1837-4B73-A98D-273C03A183A8}" destId="{95427C6E-C4EB-4FFE-BC1A-5213BCA9D371}" srcOrd="0" destOrd="0" presId="urn:microsoft.com/office/officeart/2005/8/layout/pyramid1"/>
    <dgm:cxn modelId="{F0731AF3-B805-4957-87FD-414F5F9DFD06}" type="presParOf" srcId="{0A297D89-1837-4B73-A98D-273C03A183A8}" destId="{BB707DAF-40D5-41A5-B9D5-7BD4E267673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6EAA3D-352C-454E-B8E0-86218B287168}" type="doc">
      <dgm:prSet loTypeId="urn:microsoft.com/office/officeart/2005/8/layout/pyramid1" loCatId="pyramid" qsTypeId="urn:microsoft.com/office/officeart/2005/8/quickstyle/simple3" qsCatId="simple" csTypeId="urn:microsoft.com/office/officeart/2005/8/colors/accent2_5" csCatId="accent2" phldr="1"/>
      <dgm:spPr/>
    </dgm:pt>
    <dgm:pt modelId="{3AF8D144-ADEE-405F-A1B3-43A14C505797}">
      <dgm:prSet phldrT="[Text]" custT="1"/>
      <dgm:spPr/>
      <dgm:t>
        <a:bodyPr/>
        <a:lstStyle/>
        <a:p>
          <a:r>
            <a:rPr lang="de-DE" sz="2000" b="0" dirty="0" smtClean="0">
              <a:ln>
                <a:noFill/>
              </a:ln>
            </a:rPr>
            <a:t/>
          </a:r>
          <a:br>
            <a:rPr lang="de-DE" sz="2000" b="0" dirty="0" smtClean="0">
              <a:ln>
                <a:noFill/>
              </a:ln>
            </a:rPr>
          </a:br>
          <a:r>
            <a:rPr lang="de-DE" sz="2000" b="0" dirty="0" smtClean="0">
              <a:ln>
                <a:noFill/>
              </a:ln>
            </a:rPr>
            <a:t/>
          </a:r>
          <a:br>
            <a:rPr lang="de-DE" sz="2000" b="0" dirty="0" smtClean="0">
              <a:ln>
                <a:noFill/>
              </a:ln>
            </a:rPr>
          </a:br>
          <a:r>
            <a:rPr lang="de-DE" sz="2000" b="0" dirty="0" smtClean="0">
              <a:ln>
                <a:noFill/>
              </a:ln>
              <a:solidFill>
                <a:srgbClr val="002060"/>
              </a:solidFill>
            </a:rPr>
            <a:t/>
          </a:r>
          <a:br>
            <a:rPr lang="de-DE" sz="2000" b="0" dirty="0" smtClean="0">
              <a:ln>
                <a:noFill/>
              </a:ln>
              <a:solidFill>
                <a:srgbClr val="002060"/>
              </a:solidFill>
            </a:rPr>
          </a:br>
          <a:r>
            <a:rPr lang="de-DE" sz="2000" b="0" dirty="0" smtClean="0">
              <a:ln>
                <a:noFill/>
              </a:ln>
              <a:solidFill>
                <a:srgbClr val="002060"/>
              </a:solidFill>
            </a:rPr>
            <a:t>Leit-</a:t>
          </a:r>
          <a:br>
            <a:rPr lang="de-DE" sz="2000" b="0" dirty="0" smtClean="0">
              <a:ln>
                <a:noFill/>
              </a:ln>
              <a:solidFill>
                <a:srgbClr val="002060"/>
              </a:solidFill>
            </a:rPr>
          </a:br>
          <a:r>
            <a:rPr lang="de-DE" sz="2000" b="0" dirty="0" smtClean="0">
              <a:ln>
                <a:noFill/>
              </a:ln>
              <a:solidFill>
                <a:srgbClr val="002060"/>
              </a:solidFill>
            </a:rPr>
            <a:t>linie</a:t>
          </a:r>
          <a:endParaRPr lang="de-DE" sz="2000" b="0" dirty="0">
            <a:ln>
              <a:noFill/>
            </a:ln>
            <a:solidFill>
              <a:srgbClr val="002060"/>
            </a:solidFill>
          </a:endParaRPr>
        </a:p>
      </dgm:t>
    </dgm:pt>
    <dgm:pt modelId="{59BA49E3-5C20-4BD8-9183-9C4827113C5F}" type="parTrans" cxnId="{84B2DF1F-D9FC-4AA4-8C2F-1A28B5AE3767}">
      <dgm:prSet/>
      <dgm:spPr/>
      <dgm:t>
        <a:bodyPr/>
        <a:lstStyle/>
        <a:p>
          <a:endParaRPr lang="de-DE" sz="2000">
            <a:ln>
              <a:noFill/>
            </a:ln>
          </a:endParaRPr>
        </a:p>
      </dgm:t>
    </dgm:pt>
    <dgm:pt modelId="{D0DCFC1B-064A-40F5-AEBB-5E21582880CA}" type="sibTrans" cxnId="{84B2DF1F-D9FC-4AA4-8C2F-1A28B5AE3767}">
      <dgm:prSet/>
      <dgm:spPr/>
      <dgm:t>
        <a:bodyPr/>
        <a:lstStyle/>
        <a:p>
          <a:endParaRPr lang="de-DE" sz="2000">
            <a:ln>
              <a:noFill/>
            </a:ln>
          </a:endParaRPr>
        </a:p>
      </dgm:t>
    </dgm:pt>
    <dgm:pt modelId="{B6147476-7287-4808-A703-B7B0185656AE}">
      <dgm:prSet phldrT="[Text]" custT="1"/>
      <dgm:spPr/>
      <dgm:t>
        <a:bodyPr/>
        <a:lstStyle/>
        <a:p>
          <a:endParaRPr lang="de-DE" sz="800" b="1" dirty="0" smtClean="0">
            <a:ln>
              <a:noFill/>
            </a:ln>
            <a:solidFill>
              <a:srgbClr val="002060"/>
            </a:solidFill>
          </a:endParaRPr>
        </a:p>
        <a:p>
          <a:r>
            <a:rPr lang="de-DE" sz="2000" b="1" dirty="0" smtClean="0">
              <a:ln>
                <a:noFill/>
              </a:ln>
              <a:solidFill>
                <a:srgbClr val="FF0000"/>
              </a:solidFill>
            </a:rPr>
            <a:t>Datenschutzkonzept</a:t>
          </a:r>
        </a:p>
      </dgm:t>
    </dgm:pt>
    <dgm:pt modelId="{AAAE626E-7622-40F8-858D-26135CA809C5}" type="parTrans" cxnId="{B3233AE9-3912-4882-96A7-5FA0A754E91F}">
      <dgm:prSet/>
      <dgm:spPr/>
      <dgm:t>
        <a:bodyPr/>
        <a:lstStyle/>
        <a:p>
          <a:endParaRPr lang="de-DE" sz="2000">
            <a:ln>
              <a:noFill/>
            </a:ln>
          </a:endParaRPr>
        </a:p>
      </dgm:t>
    </dgm:pt>
    <dgm:pt modelId="{7B17C619-6F3D-4310-BF6E-79AA038DA56E}" type="sibTrans" cxnId="{B3233AE9-3912-4882-96A7-5FA0A754E91F}">
      <dgm:prSet/>
      <dgm:spPr/>
      <dgm:t>
        <a:bodyPr/>
        <a:lstStyle/>
        <a:p>
          <a:endParaRPr lang="de-DE" sz="2000">
            <a:ln>
              <a:noFill/>
            </a:ln>
          </a:endParaRPr>
        </a:p>
      </dgm:t>
    </dgm:pt>
    <dgm:pt modelId="{E643660B-7288-4B98-85BA-41706E548C5E}">
      <dgm:prSet phldrT="[Text]" custT="1"/>
      <dgm:spPr/>
      <dgm:t>
        <a:bodyPr/>
        <a:lstStyle/>
        <a:p>
          <a:r>
            <a:rPr lang="de-DE" sz="2000" b="0" dirty="0" smtClean="0">
              <a:ln>
                <a:noFill/>
              </a:ln>
              <a:solidFill>
                <a:srgbClr val="002060"/>
              </a:solidFill>
            </a:rPr>
            <a:t>Handreichungen</a:t>
          </a:r>
          <a:endParaRPr lang="de-DE" sz="2000" b="0" dirty="0">
            <a:ln>
              <a:noFill/>
            </a:ln>
            <a:solidFill>
              <a:srgbClr val="002060"/>
            </a:solidFill>
          </a:endParaRPr>
        </a:p>
      </dgm:t>
    </dgm:pt>
    <dgm:pt modelId="{240C7C41-DFF5-47AB-B05A-B6CB348D9135}" type="parTrans" cxnId="{B4BD6019-9105-486C-A5F3-14CBDBD2DEC6}">
      <dgm:prSet/>
      <dgm:spPr/>
      <dgm:t>
        <a:bodyPr/>
        <a:lstStyle/>
        <a:p>
          <a:endParaRPr lang="de-DE" sz="2000">
            <a:ln>
              <a:noFill/>
            </a:ln>
          </a:endParaRPr>
        </a:p>
      </dgm:t>
    </dgm:pt>
    <dgm:pt modelId="{F6FAC237-EC6A-4638-9F0C-62DBF58B2486}" type="sibTrans" cxnId="{B4BD6019-9105-486C-A5F3-14CBDBD2DEC6}">
      <dgm:prSet/>
      <dgm:spPr/>
      <dgm:t>
        <a:bodyPr/>
        <a:lstStyle/>
        <a:p>
          <a:endParaRPr lang="de-DE" sz="2000">
            <a:ln>
              <a:noFill/>
            </a:ln>
          </a:endParaRPr>
        </a:p>
      </dgm:t>
    </dgm:pt>
    <dgm:pt modelId="{20D03238-CBBD-40AC-9CF7-518285F7DE8C}">
      <dgm:prSet phldrT="[Text]" custT="1"/>
      <dgm:spPr/>
      <dgm:t>
        <a:bodyPr/>
        <a:lstStyle/>
        <a:p>
          <a:r>
            <a:rPr lang="de-DE" sz="2000" b="0" dirty="0" smtClean="0">
              <a:ln>
                <a:noFill/>
              </a:ln>
              <a:solidFill>
                <a:srgbClr val="002060"/>
              </a:solidFill>
            </a:rPr>
            <a:t>Technische</a:t>
          </a:r>
          <a:r>
            <a:rPr lang="de-DE" sz="2000" b="1" dirty="0" smtClean="0">
              <a:ln>
                <a:noFill/>
              </a:ln>
              <a:solidFill>
                <a:srgbClr val="002060"/>
              </a:solidFill>
            </a:rPr>
            <a:t> </a:t>
          </a:r>
          <a:r>
            <a:rPr lang="de-DE" sz="2000" b="0" dirty="0" smtClean="0">
              <a:ln>
                <a:noFill/>
              </a:ln>
              <a:solidFill>
                <a:srgbClr val="002060"/>
              </a:solidFill>
            </a:rPr>
            <a:t>Unterstützung</a:t>
          </a:r>
        </a:p>
      </dgm:t>
    </dgm:pt>
    <dgm:pt modelId="{18456ABB-FA9C-459C-B2AD-9422EF1C1A0E}" type="parTrans" cxnId="{54E35FC7-036A-4E4A-BE3E-43E2C19AE7D3}">
      <dgm:prSet/>
      <dgm:spPr/>
      <dgm:t>
        <a:bodyPr/>
        <a:lstStyle/>
        <a:p>
          <a:endParaRPr lang="de-DE" sz="2000">
            <a:ln>
              <a:noFill/>
            </a:ln>
          </a:endParaRPr>
        </a:p>
      </dgm:t>
    </dgm:pt>
    <dgm:pt modelId="{D092C216-1BEA-4F06-8D8A-F763633B307C}" type="sibTrans" cxnId="{54E35FC7-036A-4E4A-BE3E-43E2C19AE7D3}">
      <dgm:prSet/>
      <dgm:spPr/>
      <dgm:t>
        <a:bodyPr/>
        <a:lstStyle/>
        <a:p>
          <a:endParaRPr lang="de-DE" sz="2000">
            <a:ln>
              <a:noFill/>
            </a:ln>
          </a:endParaRPr>
        </a:p>
      </dgm:t>
    </dgm:pt>
    <dgm:pt modelId="{74B5298F-45B8-4257-9FBE-72B613CC6590}" type="pres">
      <dgm:prSet presAssocID="{216EAA3D-352C-454E-B8E0-86218B287168}" presName="Name0" presStyleCnt="0">
        <dgm:presLayoutVars>
          <dgm:dir/>
          <dgm:animLvl val="lvl"/>
          <dgm:resizeHandles val="exact"/>
        </dgm:presLayoutVars>
      </dgm:prSet>
      <dgm:spPr/>
    </dgm:pt>
    <dgm:pt modelId="{7BC65786-E3EA-4EF0-B7B6-78B7AEDDC672}" type="pres">
      <dgm:prSet presAssocID="{3AF8D144-ADEE-405F-A1B3-43A14C505797}" presName="Name8" presStyleCnt="0"/>
      <dgm:spPr/>
    </dgm:pt>
    <dgm:pt modelId="{F431F336-AF04-4DE1-98AC-BF2452E176C0}" type="pres">
      <dgm:prSet presAssocID="{3AF8D144-ADEE-405F-A1B3-43A14C505797}" presName="level" presStyleLbl="node1" presStyleIdx="0" presStyleCnt="4" custScaleY="3128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D75BFF6-BD55-4DE2-9D82-FFF374656AC4}" type="pres">
      <dgm:prSet presAssocID="{3AF8D144-ADEE-405F-A1B3-43A14C50579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509CE1B-7406-480B-911A-415B7CF34A79}" type="pres">
      <dgm:prSet presAssocID="{B6147476-7287-4808-A703-B7B0185656AE}" presName="Name8" presStyleCnt="0"/>
      <dgm:spPr/>
    </dgm:pt>
    <dgm:pt modelId="{1B833BDE-CF5B-4BD0-AA2A-36F0312EF550}" type="pres">
      <dgm:prSet presAssocID="{B6147476-7287-4808-A703-B7B0185656AE}" presName="level" presStyleLbl="node1" presStyleIdx="1" presStyleCnt="4" custScaleY="3532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C3F6248-E023-45B7-AA52-43DA6EA850DC}" type="pres">
      <dgm:prSet presAssocID="{B6147476-7287-4808-A703-B7B0185656A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909D09-B104-459E-B3E4-94473B14972F}" type="pres">
      <dgm:prSet presAssocID="{E643660B-7288-4B98-85BA-41706E548C5E}" presName="Name8" presStyleCnt="0"/>
      <dgm:spPr/>
    </dgm:pt>
    <dgm:pt modelId="{7C0AB13C-EF2B-4D0E-94E0-1EF6EED774AB}" type="pres">
      <dgm:prSet presAssocID="{E643660B-7288-4B98-85BA-41706E548C5E}" presName="level" presStyleLbl="node1" presStyleIdx="2" presStyleCnt="4" custScaleY="2510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B5E66B8-D42A-4645-AD7F-B6B9C222F460}" type="pres">
      <dgm:prSet presAssocID="{E643660B-7288-4B98-85BA-41706E548C5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A297D89-1837-4B73-A98D-273C03A183A8}" type="pres">
      <dgm:prSet presAssocID="{20D03238-CBBD-40AC-9CF7-518285F7DE8C}" presName="Name8" presStyleCnt="0"/>
      <dgm:spPr/>
    </dgm:pt>
    <dgm:pt modelId="{95427C6E-C4EB-4FFE-BC1A-5213BCA9D371}" type="pres">
      <dgm:prSet presAssocID="{20D03238-CBBD-40AC-9CF7-518285F7DE8C}" presName="level" presStyleLbl="node1" presStyleIdx="3" presStyleCnt="4" custScaleY="1778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B707DAF-40D5-41A5-B9D5-7BD4E2676734}" type="pres">
      <dgm:prSet presAssocID="{20D03238-CBBD-40AC-9CF7-518285F7DE8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3777A79-CD10-4FC5-8114-F4D638307A20}" type="presOf" srcId="{B6147476-7287-4808-A703-B7B0185656AE}" destId="{1B833BDE-CF5B-4BD0-AA2A-36F0312EF550}" srcOrd="0" destOrd="0" presId="urn:microsoft.com/office/officeart/2005/8/layout/pyramid1"/>
    <dgm:cxn modelId="{3BA438EB-BA25-49D4-A6EA-9FDA63C34CE1}" type="presOf" srcId="{216EAA3D-352C-454E-B8E0-86218B287168}" destId="{74B5298F-45B8-4257-9FBE-72B613CC6590}" srcOrd="0" destOrd="0" presId="urn:microsoft.com/office/officeart/2005/8/layout/pyramid1"/>
    <dgm:cxn modelId="{84B2DF1F-D9FC-4AA4-8C2F-1A28B5AE3767}" srcId="{216EAA3D-352C-454E-B8E0-86218B287168}" destId="{3AF8D144-ADEE-405F-A1B3-43A14C505797}" srcOrd="0" destOrd="0" parTransId="{59BA49E3-5C20-4BD8-9183-9C4827113C5F}" sibTransId="{D0DCFC1B-064A-40F5-AEBB-5E21582880CA}"/>
    <dgm:cxn modelId="{E54363E8-C0EE-45B7-AF46-8A22ECA84780}" type="presOf" srcId="{20D03238-CBBD-40AC-9CF7-518285F7DE8C}" destId="{95427C6E-C4EB-4FFE-BC1A-5213BCA9D371}" srcOrd="0" destOrd="0" presId="urn:microsoft.com/office/officeart/2005/8/layout/pyramid1"/>
    <dgm:cxn modelId="{54E35FC7-036A-4E4A-BE3E-43E2C19AE7D3}" srcId="{216EAA3D-352C-454E-B8E0-86218B287168}" destId="{20D03238-CBBD-40AC-9CF7-518285F7DE8C}" srcOrd="3" destOrd="0" parTransId="{18456ABB-FA9C-459C-B2AD-9422EF1C1A0E}" sibTransId="{D092C216-1BEA-4F06-8D8A-F763633B307C}"/>
    <dgm:cxn modelId="{B4BD6019-9105-486C-A5F3-14CBDBD2DEC6}" srcId="{216EAA3D-352C-454E-B8E0-86218B287168}" destId="{E643660B-7288-4B98-85BA-41706E548C5E}" srcOrd="2" destOrd="0" parTransId="{240C7C41-DFF5-47AB-B05A-B6CB348D9135}" sibTransId="{F6FAC237-EC6A-4638-9F0C-62DBF58B2486}"/>
    <dgm:cxn modelId="{89796107-D6A3-409C-BBA6-8CE16FA19055}" type="presOf" srcId="{B6147476-7287-4808-A703-B7B0185656AE}" destId="{DC3F6248-E023-45B7-AA52-43DA6EA850DC}" srcOrd="1" destOrd="0" presId="urn:microsoft.com/office/officeart/2005/8/layout/pyramid1"/>
    <dgm:cxn modelId="{D68C9C7B-C4F4-41FD-99E7-3B315303EB54}" type="presOf" srcId="{20D03238-CBBD-40AC-9CF7-518285F7DE8C}" destId="{BB707DAF-40D5-41A5-B9D5-7BD4E2676734}" srcOrd="1" destOrd="0" presId="urn:microsoft.com/office/officeart/2005/8/layout/pyramid1"/>
    <dgm:cxn modelId="{B9C081ED-BF46-42C0-A05E-FA897037FB86}" type="presOf" srcId="{3AF8D144-ADEE-405F-A1B3-43A14C505797}" destId="{F431F336-AF04-4DE1-98AC-BF2452E176C0}" srcOrd="0" destOrd="0" presId="urn:microsoft.com/office/officeart/2005/8/layout/pyramid1"/>
    <dgm:cxn modelId="{76E7ACF7-2160-4B28-BCBE-96639E7BB3AA}" type="presOf" srcId="{E643660B-7288-4B98-85BA-41706E548C5E}" destId="{7C0AB13C-EF2B-4D0E-94E0-1EF6EED774AB}" srcOrd="0" destOrd="0" presId="urn:microsoft.com/office/officeart/2005/8/layout/pyramid1"/>
    <dgm:cxn modelId="{BFF8E5BF-53AC-4386-99FB-6B6549F4F424}" type="presOf" srcId="{E643660B-7288-4B98-85BA-41706E548C5E}" destId="{CB5E66B8-D42A-4645-AD7F-B6B9C222F460}" srcOrd="1" destOrd="0" presId="urn:microsoft.com/office/officeart/2005/8/layout/pyramid1"/>
    <dgm:cxn modelId="{BF40544B-4B6C-4284-82AA-F035F67397A3}" type="presOf" srcId="{3AF8D144-ADEE-405F-A1B3-43A14C505797}" destId="{3D75BFF6-BD55-4DE2-9D82-FFF374656AC4}" srcOrd="1" destOrd="0" presId="urn:microsoft.com/office/officeart/2005/8/layout/pyramid1"/>
    <dgm:cxn modelId="{B3233AE9-3912-4882-96A7-5FA0A754E91F}" srcId="{216EAA3D-352C-454E-B8E0-86218B287168}" destId="{B6147476-7287-4808-A703-B7B0185656AE}" srcOrd="1" destOrd="0" parTransId="{AAAE626E-7622-40F8-858D-26135CA809C5}" sibTransId="{7B17C619-6F3D-4310-BF6E-79AA038DA56E}"/>
    <dgm:cxn modelId="{A2B9F0D8-4263-4855-BAAB-68503B2E293C}" type="presParOf" srcId="{74B5298F-45B8-4257-9FBE-72B613CC6590}" destId="{7BC65786-E3EA-4EF0-B7B6-78B7AEDDC672}" srcOrd="0" destOrd="0" presId="urn:microsoft.com/office/officeart/2005/8/layout/pyramid1"/>
    <dgm:cxn modelId="{71DA58FE-EF46-40AE-95D9-F06D3433F17E}" type="presParOf" srcId="{7BC65786-E3EA-4EF0-B7B6-78B7AEDDC672}" destId="{F431F336-AF04-4DE1-98AC-BF2452E176C0}" srcOrd="0" destOrd="0" presId="urn:microsoft.com/office/officeart/2005/8/layout/pyramid1"/>
    <dgm:cxn modelId="{FCFED293-9E06-435A-99CD-D3969CD9E177}" type="presParOf" srcId="{7BC65786-E3EA-4EF0-B7B6-78B7AEDDC672}" destId="{3D75BFF6-BD55-4DE2-9D82-FFF374656AC4}" srcOrd="1" destOrd="0" presId="urn:microsoft.com/office/officeart/2005/8/layout/pyramid1"/>
    <dgm:cxn modelId="{52D8A994-DF23-42CD-A0AE-8A69FCFF1958}" type="presParOf" srcId="{74B5298F-45B8-4257-9FBE-72B613CC6590}" destId="{D509CE1B-7406-480B-911A-415B7CF34A79}" srcOrd="1" destOrd="0" presId="urn:microsoft.com/office/officeart/2005/8/layout/pyramid1"/>
    <dgm:cxn modelId="{993EEB23-7345-4B12-BEE0-FBEA4AFCA4D8}" type="presParOf" srcId="{D509CE1B-7406-480B-911A-415B7CF34A79}" destId="{1B833BDE-CF5B-4BD0-AA2A-36F0312EF550}" srcOrd="0" destOrd="0" presId="urn:microsoft.com/office/officeart/2005/8/layout/pyramid1"/>
    <dgm:cxn modelId="{A5F7274A-4323-49E1-936B-4ED0B96D22EF}" type="presParOf" srcId="{D509CE1B-7406-480B-911A-415B7CF34A79}" destId="{DC3F6248-E023-45B7-AA52-43DA6EA850DC}" srcOrd="1" destOrd="0" presId="urn:microsoft.com/office/officeart/2005/8/layout/pyramid1"/>
    <dgm:cxn modelId="{EC5783FC-758C-43AE-B77A-A45D4A5F699B}" type="presParOf" srcId="{74B5298F-45B8-4257-9FBE-72B613CC6590}" destId="{5F909D09-B104-459E-B3E4-94473B14972F}" srcOrd="2" destOrd="0" presId="urn:microsoft.com/office/officeart/2005/8/layout/pyramid1"/>
    <dgm:cxn modelId="{17773733-6688-4856-9CE5-C127FE4344EB}" type="presParOf" srcId="{5F909D09-B104-459E-B3E4-94473B14972F}" destId="{7C0AB13C-EF2B-4D0E-94E0-1EF6EED774AB}" srcOrd="0" destOrd="0" presId="urn:microsoft.com/office/officeart/2005/8/layout/pyramid1"/>
    <dgm:cxn modelId="{5AB8B5CA-52BE-4BF6-AB8F-D9A65425E9FC}" type="presParOf" srcId="{5F909D09-B104-459E-B3E4-94473B14972F}" destId="{CB5E66B8-D42A-4645-AD7F-B6B9C222F460}" srcOrd="1" destOrd="0" presId="urn:microsoft.com/office/officeart/2005/8/layout/pyramid1"/>
    <dgm:cxn modelId="{D8935BAA-DFE7-4572-A483-7A2190D47BBB}" type="presParOf" srcId="{74B5298F-45B8-4257-9FBE-72B613CC6590}" destId="{0A297D89-1837-4B73-A98D-273C03A183A8}" srcOrd="3" destOrd="0" presId="urn:microsoft.com/office/officeart/2005/8/layout/pyramid1"/>
    <dgm:cxn modelId="{330D067D-D833-4248-B8C5-6416B29B3FC8}" type="presParOf" srcId="{0A297D89-1837-4B73-A98D-273C03A183A8}" destId="{95427C6E-C4EB-4FFE-BC1A-5213BCA9D371}" srcOrd="0" destOrd="0" presId="urn:microsoft.com/office/officeart/2005/8/layout/pyramid1"/>
    <dgm:cxn modelId="{1DD224F3-0896-43BD-967A-EFE1B0664CF5}" type="presParOf" srcId="{0A297D89-1837-4B73-A98D-273C03A183A8}" destId="{BB707DAF-40D5-41A5-B9D5-7BD4E267673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6EAA3D-352C-454E-B8E0-86218B287168}" type="doc">
      <dgm:prSet loTypeId="urn:microsoft.com/office/officeart/2005/8/layout/pyramid1" loCatId="pyramid" qsTypeId="urn:microsoft.com/office/officeart/2005/8/quickstyle/simple3" qsCatId="simple" csTypeId="urn:microsoft.com/office/officeart/2005/8/colors/accent2_5" csCatId="accent2" phldr="1"/>
      <dgm:spPr/>
    </dgm:pt>
    <dgm:pt modelId="{3AF8D144-ADEE-405F-A1B3-43A14C505797}">
      <dgm:prSet phldrT="[Text]" custT="1"/>
      <dgm:spPr/>
      <dgm:t>
        <a:bodyPr/>
        <a:lstStyle/>
        <a:p>
          <a:r>
            <a:rPr lang="de-DE" sz="2000" b="0" dirty="0" smtClean="0">
              <a:ln>
                <a:noFill/>
              </a:ln>
            </a:rPr>
            <a:t/>
          </a:r>
          <a:br>
            <a:rPr lang="de-DE" sz="2000" b="0" dirty="0" smtClean="0">
              <a:ln>
                <a:noFill/>
              </a:ln>
            </a:rPr>
          </a:br>
          <a:r>
            <a:rPr lang="de-DE" sz="2000" b="0" dirty="0" smtClean="0">
              <a:ln>
                <a:noFill/>
              </a:ln>
            </a:rPr>
            <a:t/>
          </a:r>
          <a:br>
            <a:rPr lang="de-DE" sz="2000" b="0" dirty="0" smtClean="0">
              <a:ln>
                <a:noFill/>
              </a:ln>
            </a:rPr>
          </a:br>
          <a:r>
            <a:rPr lang="de-DE" sz="2000" b="0" dirty="0" smtClean="0">
              <a:ln>
                <a:noFill/>
              </a:ln>
              <a:solidFill>
                <a:srgbClr val="002060"/>
              </a:solidFill>
            </a:rPr>
            <a:t/>
          </a:r>
          <a:br>
            <a:rPr lang="de-DE" sz="2000" b="0" dirty="0" smtClean="0">
              <a:ln>
                <a:noFill/>
              </a:ln>
              <a:solidFill>
                <a:srgbClr val="002060"/>
              </a:solidFill>
            </a:rPr>
          </a:br>
          <a:r>
            <a:rPr lang="de-DE" sz="2000" b="0" dirty="0" smtClean="0">
              <a:ln>
                <a:noFill/>
              </a:ln>
              <a:solidFill>
                <a:srgbClr val="002060"/>
              </a:solidFill>
            </a:rPr>
            <a:t>Leit-</a:t>
          </a:r>
          <a:br>
            <a:rPr lang="de-DE" sz="2000" b="0" dirty="0" smtClean="0">
              <a:ln>
                <a:noFill/>
              </a:ln>
              <a:solidFill>
                <a:srgbClr val="002060"/>
              </a:solidFill>
            </a:rPr>
          </a:br>
          <a:r>
            <a:rPr lang="de-DE" sz="2000" b="0" dirty="0" smtClean="0">
              <a:ln>
                <a:noFill/>
              </a:ln>
              <a:solidFill>
                <a:srgbClr val="002060"/>
              </a:solidFill>
            </a:rPr>
            <a:t>linie</a:t>
          </a:r>
          <a:endParaRPr lang="de-DE" sz="2000" b="0" dirty="0">
            <a:ln>
              <a:noFill/>
            </a:ln>
            <a:solidFill>
              <a:srgbClr val="002060"/>
            </a:solidFill>
          </a:endParaRPr>
        </a:p>
      </dgm:t>
    </dgm:pt>
    <dgm:pt modelId="{59BA49E3-5C20-4BD8-9183-9C4827113C5F}" type="parTrans" cxnId="{84B2DF1F-D9FC-4AA4-8C2F-1A28B5AE3767}">
      <dgm:prSet/>
      <dgm:spPr/>
      <dgm:t>
        <a:bodyPr/>
        <a:lstStyle/>
        <a:p>
          <a:endParaRPr lang="de-DE" sz="2000">
            <a:ln>
              <a:noFill/>
            </a:ln>
          </a:endParaRPr>
        </a:p>
      </dgm:t>
    </dgm:pt>
    <dgm:pt modelId="{D0DCFC1B-064A-40F5-AEBB-5E21582880CA}" type="sibTrans" cxnId="{84B2DF1F-D9FC-4AA4-8C2F-1A28B5AE3767}">
      <dgm:prSet/>
      <dgm:spPr/>
      <dgm:t>
        <a:bodyPr/>
        <a:lstStyle/>
        <a:p>
          <a:endParaRPr lang="de-DE" sz="2000">
            <a:ln>
              <a:noFill/>
            </a:ln>
          </a:endParaRPr>
        </a:p>
      </dgm:t>
    </dgm:pt>
    <dgm:pt modelId="{B6147476-7287-4808-A703-B7B0185656AE}">
      <dgm:prSet phldrT="[Text]" custT="1"/>
      <dgm:spPr/>
      <dgm:t>
        <a:bodyPr/>
        <a:lstStyle/>
        <a:p>
          <a:endParaRPr lang="de-DE" sz="800" dirty="0" smtClean="0">
            <a:ln>
              <a:noFill/>
            </a:ln>
            <a:solidFill>
              <a:srgbClr val="002060"/>
            </a:solidFill>
          </a:endParaRPr>
        </a:p>
        <a:p>
          <a:r>
            <a:rPr lang="de-DE" sz="2000" b="0" dirty="0" smtClean="0">
              <a:ln>
                <a:noFill/>
              </a:ln>
              <a:solidFill>
                <a:srgbClr val="002060"/>
              </a:solidFill>
            </a:rPr>
            <a:t>Datenschutzkonzept</a:t>
          </a:r>
          <a:endParaRPr lang="de-DE" sz="2000" b="0" dirty="0">
            <a:ln>
              <a:noFill/>
            </a:ln>
            <a:solidFill>
              <a:srgbClr val="002060"/>
            </a:solidFill>
          </a:endParaRPr>
        </a:p>
      </dgm:t>
    </dgm:pt>
    <dgm:pt modelId="{AAAE626E-7622-40F8-858D-26135CA809C5}" type="parTrans" cxnId="{B3233AE9-3912-4882-96A7-5FA0A754E91F}">
      <dgm:prSet/>
      <dgm:spPr/>
      <dgm:t>
        <a:bodyPr/>
        <a:lstStyle/>
        <a:p>
          <a:endParaRPr lang="de-DE" sz="2000">
            <a:ln>
              <a:noFill/>
            </a:ln>
          </a:endParaRPr>
        </a:p>
      </dgm:t>
    </dgm:pt>
    <dgm:pt modelId="{7B17C619-6F3D-4310-BF6E-79AA038DA56E}" type="sibTrans" cxnId="{B3233AE9-3912-4882-96A7-5FA0A754E91F}">
      <dgm:prSet/>
      <dgm:spPr/>
      <dgm:t>
        <a:bodyPr/>
        <a:lstStyle/>
        <a:p>
          <a:endParaRPr lang="de-DE" sz="2000">
            <a:ln>
              <a:noFill/>
            </a:ln>
          </a:endParaRPr>
        </a:p>
      </dgm:t>
    </dgm:pt>
    <dgm:pt modelId="{E643660B-7288-4B98-85BA-41706E548C5E}">
      <dgm:prSet phldrT="[Text]" custT="1"/>
      <dgm:spPr/>
      <dgm:t>
        <a:bodyPr/>
        <a:lstStyle/>
        <a:p>
          <a:r>
            <a:rPr lang="de-DE" sz="2000" b="1" dirty="0" smtClean="0">
              <a:ln>
                <a:noFill/>
              </a:ln>
              <a:solidFill>
                <a:srgbClr val="FF0000"/>
              </a:solidFill>
            </a:rPr>
            <a:t>Handreichungen</a:t>
          </a:r>
          <a:endParaRPr lang="de-DE" sz="2000" b="1" dirty="0">
            <a:ln>
              <a:noFill/>
            </a:ln>
            <a:solidFill>
              <a:srgbClr val="FF0000"/>
            </a:solidFill>
          </a:endParaRPr>
        </a:p>
      </dgm:t>
    </dgm:pt>
    <dgm:pt modelId="{240C7C41-DFF5-47AB-B05A-B6CB348D9135}" type="parTrans" cxnId="{B4BD6019-9105-486C-A5F3-14CBDBD2DEC6}">
      <dgm:prSet/>
      <dgm:spPr/>
      <dgm:t>
        <a:bodyPr/>
        <a:lstStyle/>
        <a:p>
          <a:endParaRPr lang="de-DE" sz="2000">
            <a:ln>
              <a:noFill/>
            </a:ln>
          </a:endParaRPr>
        </a:p>
      </dgm:t>
    </dgm:pt>
    <dgm:pt modelId="{F6FAC237-EC6A-4638-9F0C-62DBF58B2486}" type="sibTrans" cxnId="{B4BD6019-9105-486C-A5F3-14CBDBD2DEC6}">
      <dgm:prSet/>
      <dgm:spPr/>
      <dgm:t>
        <a:bodyPr/>
        <a:lstStyle/>
        <a:p>
          <a:endParaRPr lang="de-DE" sz="2000">
            <a:ln>
              <a:noFill/>
            </a:ln>
          </a:endParaRPr>
        </a:p>
      </dgm:t>
    </dgm:pt>
    <dgm:pt modelId="{20D03238-CBBD-40AC-9CF7-518285F7DE8C}">
      <dgm:prSet phldrT="[Text]" custT="1"/>
      <dgm:spPr/>
      <dgm:t>
        <a:bodyPr/>
        <a:lstStyle/>
        <a:p>
          <a:r>
            <a:rPr lang="de-DE" sz="2000" b="0" dirty="0" smtClean="0">
              <a:ln>
                <a:noFill/>
              </a:ln>
              <a:solidFill>
                <a:srgbClr val="002060"/>
              </a:solidFill>
            </a:rPr>
            <a:t>Technische</a:t>
          </a:r>
          <a:r>
            <a:rPr lang="de-DE" sz="2000" b="1" dirty="0" smtClean="0">
              <a:ln>
                <a:noFill/>
              </a:ln>
              <a:solidFill>
                <a:srgbClr val="002060"/>
              </a:solidFill>
            </a:rPr>
            <a:t> </a:t>
          </a:r>
          <a:r>
            <a:rPr lang="de-DE" sz="2000" b="0" dirty="0" smtClean="0">
              <a:ln>
                <a:noFill/>
              </a:ln>
              <a:solidFill>
                <a:srgbClr val="002060"/>
              </a:solidFill>
            </a:rPr>
            <a:t>Unterstützung</a:t>
          </a:r>
        </a:p>
      </dgm:t>
    </dgm:pt>
    <dgm:pt modelId="{18456ABB-FA9C-459C-B2AD-9422EF1C1A0E}" type="parTrans" cxnId="{54E35FC7-036A-4E4A-BE3E-43E2C19AE7D3}">
      <dgm:prSet/>
      <dgm:spPr/>
      <dgm:t>
        <a:bodyPr/>
        <a:lstStyle/>
        <a:p>
          <a:endParaRPr lang="de-DE" sz="2000">
            <a:ln>
              <a:noFill/>
            </a:ln>
          </a:endParaRPr>
        </a:p>
      </dgm:t>
    </dgm:pt>
    <dgm:pt modelId="{D092C216-1BEA-4F06-8D8A-F763633B307C}" type="sibTrans" cxnId="{54E35FC7-036A-4E4A-BE3E-43E2C19AE7D3}">
      <dgm:prSet/>
      <dgm:spPr/>
      <dgm:t>
        <a:bodyPr/>
        <a:lstStyle/>
        <a:p>
          <a:endParaRPr lang="de-DE" sz="2000">
            <a:ln>
              <a:noFill/>
            </a:ln>
          </a:endParaRPr>
        </a:p>
      </dgm:t>
    </dgm:pt>
    <dgm:pt modelId="{74B5298F-45B8-4257-9FBE-72B613CC6590}" type="pres">
      <dgm:prSet presAssocID="{216EAA3D-352C-454E-B8E0-86218B287168}" presName="Name0" presStyleCnt="0">
        <dgm:presLayoutVars>
          <dgm:dir/>
          <dgm:animLvl val="lvl"/>
          <dgm:resizeHandles val="exact"/>
        </dgm:presLayoutVars>
      </dgm:prSet>
      <dgm:spPr/>
    </dgm:pt>
    <dgm:pt modelId="{7BC65786-E3EA-4EF0-B7B6-78B7AEDDC672}" type="pres">
      <dgm:prSet presAssocID="{3AF8D144-ADEE-405F-A1B3-43A14C505797}" presName="Name8" presStyleCnt="0"/>
      <dgm:spPr/>
    </dgm:pt>
    <dgm:pt modelId="{F431F336-AF04-4DE1-98AC-BF2452E176C0}" type="pres">
      <dgm:prSet presAssocID="{3AF8D144-ADEE-405F-A1B3-43A14C505797}" presName="level" presStyleLbl="node1" presStyleIdx="0" presStyleCnt="4" custScaleY="3128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D75BFF6-BD55-4DE2-9D82-FFF374656AC4}" type="pres">
      <dgm:prSet presAssocID="{3AF8D144-ADEE-405F-A1B3-43A14C50579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509CE1B-7406-480B-911A-415B7CF34A79}" type="pres">
      <dgm:prSet presAssocID="{B6147476-7287-4808-A703-B7B0185656AE}" presName="Name8" presStyleCnt="0"/>
      <dgm:spPr/>
    </dgm:pt>
    <dgm:pt modelId="{1B833BDE-CF5B-4BD0-AA2A-36F0312EF550}" type="pres">
      <dgm:prSet presAssocID="{B6147476-7287-4808-A703-B7B0185656AE}" presName="level" presStyleLbl="node1" presStyleIdx="1" presStyleCnt="4" custScaleY="3532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C3F6248-E023-45B7-AA52-43DA6EA850DC}" type="pres">
      <dgm:prSet presAssocID="{B6147476-7287-4808-A703-B7B0185656A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909D09-B104-459E-B3E4-94473B14972F}" type="pres">
      <dgm:prSet presAssocID="{E643660B-7288-4B98-85BA-41706E548C5E}" presName="Name8" presStyleCnt="0"/>
      <dgm:spPr/>
    </dgm:pt>
    <dgm:pt modelId="{7C0AB13C-EF2B-4D0E-94E0-1EF6EED774AB}" type="pres">
      <dgm:prSet presAssocID="{E643660B-7288-4B98-85BA-41706E548C5E}" presName="level" presStyleLbl="node1" presStyleIdx="2" presStyleCnt="4" custScaleY="2510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B5E66B8-D42A-4645-AD7F-B6B9C222F460}" type="pres">
      <dgm:prSet presAssocID="{E643660B-7288-4B98-85BA-41706E548C5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A297D89-1837-4B73-A98D-273C03A183A8}" type="pres">
      <dgm:prSet presAssocID="{20D03238-CBBD-40AC-9CF7-518285F7DE8C}" presName="Name8" presStyleCnt="0"/>
      <dgm:spPr/>
    </dgm:pt>
    <dgm:pt modelId="{95427C6E-C4EB-4FFE-BC1A-5213BCA9D371}" type="pres">
      <dgm:prSet presAssocID="{20D03238-CBBD-40AC-9CF7-518285F7DE8C}" presName="level" presStyleLbl="node1" presStyleIdx="3" presStyleCnt="4" custScaleY="1778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B707DAF-40D5-41A5-B9D5-7BD4E2676734}" type="pres">
      <dgm:prSet presAssocID="{20D03238-CBBD-40AC-9CF7-518285F7DE8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A1FAF45-1179-4E5C-AFB7-98E2083F2E45}" type="presOf" srcId="{20D03238-CBBD-40AC-9CF7-518285F7DE8C}" destId="{BB707DAF-40D5-41A5-B9D5-7BD4E2676734}" srcOrd="1" destOrd="0" presId="urn:microsoft.com/office/officeart/2005/8/layout/pyramid1"/>
    <dgm:cxn modelId="{84B2DF1F-D9FC-4AA4-8C2F-1A28B5AE3767}" srcId="{216EAA3D-352C-454E-B8E0-86218B287168}" destId="{3AF8D144-ADEE-405F-A1B3-43A14C505797}" srcOrd="0" destOrd="0" parTransId="{59BA49E3-5C20-4BD8-9183-9C4827113C5F}" sibTransId="{D0DCFC1B-064A-40F5-AEBB-5E21582880CA}"/>
    <dgm:cxn modelId="{54E35FC7-036A-4E4A-BE3E-43E2C19AE7D3}" srcId="{216EAA3D-352C-454E-B8E0-86218B287168}" destId="{20D03238-CBBD-40AC-9CF7-518285F7DE8C}" srcOrd="3" destOrd="0" parTransId="{18456ABB-FA9C-459C-B2AD-9422EF1C1A0E}" sibTransId="{D092C216-1BEA-4F06-8D8A-F763633B307C}"/>
    <dgm:cxn modelId="{B4BD6019-9105-486C-A5F3-14CBDBD2DEC6}" srcId="{216EAA3D-352C-454E-B8E0-86218B287168}" destId="{E643660B-7288-4B98-85BA-41706E548C5E}" srcOrd="2" destOrd="0" parTransId="{240C7C41-DFF5-47AB-B05A-B6CB348D9135}" sibTransId="{F6FAC237-EC6A-4638-9F0C-62DBF58B2486}"/>
    <dgm:cxn modelId="{C717612B-08A1-4BC5-8F4E-6B89B8141A45}" type="presOf" srcId="{E643660B-7288-4B98-85BA-41706E548C5E}" destId="{CB5E66B8-D42A-4645-AD7F-B6B9C222F460}" srcOrd="1" destOrd="0" presId="urn:microsoft.com/office/officeart/2005/8/layout/pyramid1"/>
    <dgm:cxn modelId="{A13A2D35-6707-4D79-B442-B7C731B655CA}" type="presOf" srcId="{3AF8D144-ADEE-405F-A1B3-43A14C505797}" destId="{F431F336-AF04-4DE1-98AC-BF2452E176C0}" srcOrd="0" destOrd="0" presId="urn:microsoft.com/office/officeart/2005/8/layout/pyramid1"/>
    <dgm:cxn modelId="{47A4FB73-E3F0-4289-BF07-A840EAB517F6}" type="presOf" srcId="{20D03238-CBBD-40AC-9CF7-518285F7DE8C}" destId="{95427C6E-C4EB-4FFE-BC1A-5213BCA9D371}" srcOrd="0" destOrd="0" presId="urn:microsoft.com/office/officeart/2005/8/layout/pyramid1"/>
    <dgm:cxn modelId="{E484EE7F-2DAE-4D48-85FB-AD86245674DD}" type="presOf" srcId="{3AF8D144-ADEE-405F-A1B3-43A14C505797}" destId="{3D75BFF6-BD55-4DE2-9D82-FFF374656AC4}" srcOrd="1" destOrd="0" presId="urn:microsoft.com/office/officeart/2005/8/layout/pyramid1"/>
    <dgm:cxn modelId="{C5138DB8-844F-4B9E-B573-587A9E19931A}" type="presOf" srcId="{216EAA3D-352C-454E-B8E0-86218B287168}" destId="{74B5298F-45B8-4257-9FBE-72B613CC6590}" srcOrd="0" destOrd="0" presId="urn:microsoft.com/office/officeart/2005/8/layout/pyramid1"/>
    <dgm:cxn modelId="{70BFD274-B6FD-4B77-B004-341C3F67330E}" type="presOf" srcId="{B6147476-7287-4808-A703-B7B0185656AE}" destId="{DC3F6248-E023-45B7-AA52-43DA6EA850DC}" srcOrd="1" destOrd="0" presId="urn:microsoft.com/office/officeart/2005/8/layout/pyramid1"/>
    <dgm:cxn modelId="{100583F5-BBF5-4E35-8725-3F17F533BBEF}" type="presOf" srcId="{E643660B-7288-4B98-85BA-41706E548C5E}" destId="{7C0AB13C-EF2B-4D0E-94E0-1EF6EED774AB}" srcOrd="0" destOrd="0" presId="urn:microsoft.com/office/officeart/2005/8/layout/pyramid1"/>
    <dgm:cxn modelId="{B3233AE9-3912-4882-96A7-5FA0A754E91F}" srcId="{216EAA3D-352C-454E-B8E0-86218B287168}" destId="{B6147476-7287-4808-A703-B7B0185656AE}" srcOrd="1" destOrd="0" parTransId="{AAAE626E-7622-40F8-858D-26135CA809C5}" sibTransId="{7B17C619-6F3D-4310-BF6E-79AA038DA56E}"/>
    <dgm:cxn modelId="{172AF9EB-4D8D-47E6-B811-815CD2D5DBB8}" type="presOf" srcId="{B6147476-7287-4808-A703-B7B0185656AE}" destId="{1B833BDE-CF5B-4BD0-AA2A-36F0312EF550}" srcOrd="0" destOrd="0" presId="urn:microsoft.com/office/officeart/2005/8/layout/pyramid1"/>
    <dgm:cxn modelId="{0EB924B2-B7DA-4531-B93A-2FC0AAD918E1}" type="presParOf" srcId="{74B5298F-45B8-4257-9FBE-72B613CC6590}" destId="{7BC65786-E3EA-4EF0-B7B6-78B7AEDDC672}" srcOrd="0" destOrd="0" presId="urn:microsoft.com/office/officeart/2005/8/layout/pyramid1"/>
    <dgm:cxn modelId="{50BF5613-5472-4F2C-8F0D-504717E86368}" type="presParOf" srcId="{7BC65786-E3EA-4EF0-B7B6-78B7AEDDC672}" destId="{F431F336-AF04-4DE1-98AC-BF2452E176C0}" srcOrd="0" destOrd="0" presId="urn:microsoft.com/office/officeart/2005/8/layout/pyramid1"/>
    <dgm:cxn modelId="{B665C455-1D87-47AB-B981-99426F70C6D3}" type="presParOf" srcId="{7BC65786-E3EA-4EF0-B7B6-78B7AEDDC672}" destId="{3D75BFF6-BD55-4DE2-9D82-FFF374656AC4}" srcOrd="1" destOrd="0" presId="urn:microsoft.com/office/officeart/2005/8/layout/pyramid1"/>
    <dgm:cxn modelId="{8911E7B1-65E7-471A-8D5E-8238B0D4C22B}" type="presParOf" srcId="{74B5298F-45B8-4257-9FBE-72B613CC6590}" destId="{D509CE1B-7406-480B-911A-415B7CF34A79}" srcOrd="1" destOrd="0" presId="urn:microsoft.com/office/officeart/2005/8/layout/pyramid1"/>
    <dgm:cxn modelId="{1B55D027-DCE6-4B31-92A2-44610F43A565}" type="presParOf" srcId="{D509CE1B-7406-480B-911A-415B7CF34A79}" destId="{1B833BDE-CF5B-4BD0-AA2A-36F0312EF550}" srcOrd="0" destOrd="0" presId="urn:microsoft.com/office/officeart/2005/8/layout/pyramid1"/>
    <dgm:cxn modelId="{CACDA70E-5282-4F29-B81A-55F4D91A655D}" type="presParOf" srcId="{D509CE1B-7406-480B-911A-415B7CF34A79}" destId="{DC3F6248-E023-45B7-AA52-43DA6EA850DC}" srcOrd="1" destOrd="0" presId="urn:microsoft.com/office/officeart/2005/8/layout/pyramid1"/>
    <dgm:cxn modelId="{74083DD2-5F8A-4B44-8159-600EB9599C59}" type="presParOf" srcId="{74B5298F-45B8-4257-9FBE-72B613CC6590}" destId="{5F909D09-B104-459E-B3E4-94473B14972F}" srcOrd="2" destOrd="0" presId="urn:microsoft.com/office/officeart/2005/8/layout/pyramid1"/>
    <dgm:cxn modelId="{F341ACD4-839B-455C-8D54-A4A6DDE782C2}" type="presParOf" srcId="{5F909D09-B104-459E-B3E4-94473B14972F}" destId="{7C0AB13C-EF2B-4D0E-94E0-1EF6EED774AB}" srcOrd="0" destOrd="0" presId="urn:microsoft.com/office/officeart/2005/8/layout/pyramid1"/>
    <dgm:cxn modelId="{91815269-DD33-433C-B307-F0233302112D}" type="presParOf" srcId="{5F909D09-B104-459E-B3E4-94473B14972F}" destId="{CB5E66B8-D42A-4645-AD7F-B6B9C222F460}" srcOrd="1" destOrd="0" presId="urn:microsoft.com/office/officeart/2005/8/layout/pyramid1"/>
    <dgm:cxn modelId="{23060993-320F-4228-B736-67C430D4DA5C}" type="presParOf" srcId="{74B5298F-45B8-4257-9FBE-72B613CC6590}" destId="{0A297D89-1837-4B73-A98D-273C03A183A8}" srcOrd="3" destOrd="0" presId="urn:microsoft.com/office/officeart/2005/8/layout/pyramid1"/>
    <dgm:cxn modelId="{9C0235E2-8919-4E1F-83DC-EC0500DF206B}" type="presParOf" srcId="{0A297D89-1837-4B73-A98D-273C03A183A8}" destId="{95427C6E-C4EB-4FFE-BC1A-5213BCA9D371}" srcOrd="0" destOrd="0" presId="urn:microsoft.com/office/officeart/2005/8/layout/pyramid1"/>
    <dgm:cxn modelId="{8F231F4B-B183-4251-BA49-4FA0C206B3B4}" type="presParOf" srcId="{0A297D89-1837-4B73-A98D-273C03A183A8}" destId="{BB707DAF-40D5-41A5-B9D5-7BD4E267673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6EAA3D-352C-454E-B8E0-86218B287168}" type="doc">
      <dgm:prSet loTypeId="urn:microsoft.com/office/officeart/2005/8/layout/pyramid1" loCatId="pyramid" qsTypeId="urn:microsoft.com/office/officeart/2005/8/quickstyle/simple3" qsCatId="simple" csTypeId="urn:microsoft.com/office/officeart/2005/8/colors/accent2_5" csCatId="accent2" phldr="1"/>
      <dgm:spPr/>
    </dgm:pt>
    <dgm:pt modelId="{3AF8D144-ADEE-405F-A1B3-43A14C505797}">
      <dgm:prSet phldrT="[Text]" custT="1"/>
      <dgm:spPr/>
      <dgm:t>
        <a:bodyPr/>
        <a:lstStyle/>
        <a:p>
          <a:r>
            <a:rPr lang="de-DE" sz="2000" b="0" dirty="0" smtClean="0">
              <a:ln>
                <a:noFill/>
              </a:ln>
            </a:rPr>
            <a:t/>
          </a:r>
          <a:br>
            <a:rPr lang="de-DE" sz="2000" b="0" dirty="0" smtClean="0">
              <a:ln>
                <a:noFill/>
              </a:ln>
            </a:rPr>
          </a:br>
          <a:r>
            <a:rPr lang="de-DE" sz="2000" b="0" dirty="0" smtClean="0">
              <a:ln>
                <a:noFill/>
              </a:ln>
            </a:rPr>
            <a:t/>
          </a:r>
          <a:br>
            <a:rPr lang="de-DE" sz="2000" b="0" dirty="0" smtClean="0">
              <a:ln>
                <a:noFill/>
              </a:ln>
            </a:rPr>
          </a:br>
          <a:r>
            <a:rPr lang="de-DE" sz="2000" b="0" dirty="0" smtClean="0">
              <a:ln>
                <a:noFill/>
              </a:ln>
              <a:solidFill>
                <a:srgbClr val="002060"/>
              </a:solidFill>
            </a:rPr>
            <a:t/>
          </a:r>
          <a:br>
            <a:rPr lang="de-DE" sz="2000" b="0" dirty="0" smtClean="0">
              <a:ln>
                <a:noFill/>
              </a:ln>
              <a:solidFill>
                <a:srgbClr val="002060"/>
              </a:solidFill>
            </a:rPr>
          </a:br>
          <a:r>
            <a:rPr lang="de-DE" sz="2000" b="0" dirty="0" smtClean="0">
              <a:ln>
                <a:noFill/>
              </a:ln>
              <a:solidFill>
                <a:srgbClr val="002060"/>
              </a:solidFill>
            </a:rPr>
            <a:t>Leit-</a:t>
          </a:r>
          <a:br>
            <a:rPr lang="de-DE" sz="2000" b="0" dirty="0" smtClean="0">
              <a:ln>
                <a:noFill/>
              </a:ln>
              <a:solidFill>
                <a:srgbClr val="002060"/>
              </a:solidFill>
            </a:rPr>
          </a:br>
          <a:r>
            <a:rPr lang="de-DE" sz="2000" b="0" dirty="0" smtClean="0">
              <a:ln>
                <a:noFill/>
              </a:ln>
              <a:solidFill>
                <a:srgbClr val="002060"/>
              </a:solidFill>
            </a:rPr>
            <a:t>linie</a:t>
          </a:r>
          <a:endParaRPr lang="de-DE" sz="2000" b="0" dirty="0">
            <a:ln>
              <a:noFill/>
            </a:ln>
            <a:solidFill>
              <a:srgbClr val="002060"/>
            </a:solidFill>
          </a:endParaRPr>
        </a:p>
      </dgm:t>
    </dgm:pt>
    <dgm:pt modelId="{59BA49E3-5C20-4BD8-9183-9C4827113C5F}" type="parTrans" cxnId="{84B2DF1F-D9FC-4AA4-8C2F-1A28B5AE3767}">
      <dgm:prSet/>
      <dgm:spPr/>
      <dgm:t>
        <a:bodyPr/>
        <a:lstStyle/>
        <a:p>
          <a:endParaRPr lang="de-DE" sz="2000">
            <a:ln>
              <a:noFill/>
            </a:ln>
          </a:endParaRPr>
        </a:p>
      </dgm:t>
    </dgm:pt>
    <dgm:pt modelId="{D0DCFC1B-064A-40F5-AEBB-5E21582880CA}" type="sibTrans" cxnId="{84B2DF1F-D9FC-4AA4-8C2F-1A28B5AE3767}">
      <dgm:prSet/>
      <dgm:spPr/>
      <dgm:t>
        <a:bodyPr/>
        <a:lstStyle/>
        <a:p>
          <a:endParaRPr lang="de-DE" sz="2000">
            <a:ln>
              <a:noFill/>
            </a:ln>
          </a:endParaRPr>
        </a:p>
      </dgm:t>
    </dgm:pt>
    <dgm:pt modelId="{B6147476-7287-4808-A703-B7B0185656AE}">
      <dgm:prSet phldrT="[Text]" custT="1"/>
      <dgm:spPr/>
      <dgm:t>
        <a:bodyPr/>
        <a:lstStyle/>
        <a:p>
          <a:endParaRPr lang="de-DE" sz="800" dirty="0" smtClean="0">
            <a:ln>
              <a:noFill/>
            </a:ln>
            <a:solidFill>
              <a:srgbClr val="002060"/>
            </a:solidFill>
          </a:endParaRPr>
        </a:p>
        <a:p>
          <a:r>
            <a:rPr lang="de-DE" sz="2000" b="0" dirty="0" smtClean="0">
              <a:ln>
                <a:noFill/>
              </a:ln>
              <a:solidFill>
                <a:srgbClr val="002060"/>
              </a:solidFill>
            </a:rPr>
            <a:t>Datenschutzkonzept</a:t>
          </a:r>
          <a:endParaRPr lang="de-DE" sz="2000" b="0" dirty="0">
            <a:ln>
              <a:noFill/>
            </a:ln>
            <a:solidFill>
              <a:srgbClr val="002060"/>
            </a:solidFill>
          </a:endParaRPr>
        </a:p>
      </dgm:t>
    </dgm:pt>
    <dgm:pt modelId="{AAAE626E-7622-40F8-858D-26135CA809C5}" type="parTrans" cxnId="{B3233AE9-3912-4882-96A7-5FA0A754E91F}">
      <dgm:prSet/>
      <dgm:spPr/>
      <dgm:t>
        <a:bodyPr/>
        <a:lstStyle/>
        <a:p>
          <a:endParaRPr lang="de-DE" sz="2000">
            <a:ln>
              <a:noFill/>
            </a:ln>
          </a:endParaRPr>
        </a:p>
      </dgm:t>
    </dgm:pt>
    <dgm:pt modelId="{7B17C619-6F3D-4310-BF6E-79AA038DA56E}" type="sibTrans" cxnId="{B3233AE9-3912-4882-96A7-5FA0A754E91F}">
      <dgm:prSet/>
      <dgm:spPr/>
      <dgm:t>
        <a:bodyPr/>
        <a:lstStyle/>
        <a:p>
          <a:endParaRPr lang="de-DE" sz="2000">
            <a:ln>
              <a:noFill/>
            </a:ln>
          </a:endParaRPr>
        </a:p>
      </dgm:t>
    </dgm:pt>
    <dgm:pt modelId="{E643660B-7288-4B98-85BA-41706E548C5E}">
      <dgm:prSet phldrT="[Text]" custT="1"/>
      <dgm:spPr/>
      <dgm:t>
        <a:bodyPr/>
        <a:lstStyle/>
        <a:p>
          <a:r>
            <a:rPr lang="de-DE" sz="2000" b="0" dirty="0" smtClean="0">
              <a:ln>
                <a:noFill/>
              </a:ln>
              <a:solidFill>
                <a:srgbClr val="002060"/>
              </a:solidFill>
            </a:rPr>
            <a:t>Handreichungen</a:t>
          </a:r>
          <a:endParaRPr lang="de-DE" sz="2000" b="0" dirty="0">
            <a:ln>
              <a:noFill/>
            </a:ln>
            <a:solidFill>
              <a:srgbClr val="002060"/>
            </a:solidFill>
          </a:endParaRPr>
        </a:p>
      </dgm:t>
    </dgm:pt>
    <dgm:pt modelId="{240C7C41-DFF5-47AB-B05A-B6CB348D9135}" type="parTrans" cxnId="{B4BD6019-9105-486C-A5F3-14CBDBD2DEC6}">
      <dgm:prSet/>
      <dgm:spPr/>
      <dgm:t>
        <a:bodyPr/>
        <a:lstStyle/>
        <a:p>
          <a:endParaRPr lang="de-DE" sz="2000">
            <a:ln>
              <a:noFill/>
            </a:ln>
          </a:endParaRPr>
        </a:p>
      </dgm:t>
    </dgm:pt>
    <dgm:pt modelId="{F6FAC237-EC6A-4638-9F0C-62DBF58B2486}" type="sibTrans" cxnId="{B4BD6019-9105-486C-A5F3-14CBDBD2DEC6}">
      <dgm:prSet/>
      <dgm:spPr/>
      <dgm:t>
        <a:bodyPr/>
        <a:lstStyle/>
        <a:p>
          <a:endParaRPr lang="de-DE" sz="2000">
            <a:ln>
              <a:noFill/>
            </a:ln>
          </a:endParaRPr>
        </a:p>
      </dgm:t>
    </dgm:pt>
    <dgm:pt modelId="{20D03238-CBBD-40AC-9CF7-518285F7DE8C}">
      <dgm:prSet phldrT="[Text]" custT="1"/>
      <dgm:spPr/>
      <dgm:t>
        <a:bodyPr/>
        <a:lstStyle/>
        <a:p>
          <a:r>
            <a:rPr lang="de-DE" sz="2000" b="1" dirty="0" smtClean="0">
              <a:ln>
                <a:noFill/>
              </a:ln>
              <a:solidFill>
                <a:srgbClr val="FF0000"/>
              </a:solidFill>
            </a:rPr>
            <a:t>Technische Unterstützung</a:t>
          </a:r>
          <a:endParaRPr lang="de-DE" sz="2000" dirty="0" smtClean="0">
            <a:ln>
              <a:noFill/>
            </a:ln>
            <a:solidFill>
              <a:srgbClr val="FF0000"/>
            </a:solidFill>
          </a:endParaRPr>
        </a:p>
      </dgm:t>
    </dgm:pt>
    <dgm:pt modelId="{18456ABB-FA9C-459C-B2AD-9422EF1C1A0E}" type="parTrans" cxnId="{54E35FC7-036A-4E4A-BE3E-43E2C19AE7D3}">
      <dgm:prSet/>
      <dgm:spPr/>
      <dgm:t>
        <a:bodyPr/>
        <a:lstStyle/>
        <a:p>
          <a:endParaRPr lang="de-DE" sz="2000">
            <a:ln>
              <a:noFill/>
            </a:ln>
          </a:endParaRPr>
        </a:p>
      </dgm:t>
    </dgm:pt>
    <dgm:pt modelId="{D092C216-1BEA-4F06-8D8A-F763633B307C}" type="sibTrans" cxnId="{54E35FC7-036A-4E4A-BE3E-43E2C19AE7D3}">
      <dgm:prSet/>
      <dgm:spPr/>
      <dgm:t>
        <a:bodyPr/>
        <a:lstStyle/>
        <a:p>
          <a:endParaRPr lang="de-DE" sz="2000">
            <a:ln>
              <a:noFill/>
            </a:ln>
          </a:endParaRPr>
        </a:p>
      </dgm:t>
    </dgm:pt>
    <dgm:pt modelId="{74B5298F-45B8-4257-9FBE-72B613CC6590}" type="pres">
      <dgm:prSet presAssocID="{216EAA3D-352C-454E-B8E0-86218B287168}" presName="Name0" presStyleCnt="0">
        <dgm:presLayoutVars>
          <dgm:dir/>
          <dgm:animLvl val="lvl"/>
          <dgm:resizeHandles val="exact"/>
        </dgm:presLayoutVars>
      </dgm:prSet>
      <dgm:spPr/>
    </dgm:pt>
    <dgm:pt modelId="{7BC65786-E3EA-4EF0-B7B6-78B7AEDDC672}" type="pres">
      <dgm:prSet presAssocID="{3AF8D144-ADEE-405F-A1B3-43A14C505797}" presName="Name8" presStyleCnt="0"/>
      <dgm:spPr/>
    </dgm:pt>
    <dgm:pt modelId="{F431F336-AF04-4DE1-98AC-BF2452E176C0}" type="pres">
      <dgm:prSet presAssocID="{3AF8D144-ADEE-405F-A1B3-43A14C505797}" presName="level" presStyleLbl="node1" presStyleIdx="0" presStyleCnt="4" custScaleY="3128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D75BFF6-BD55-4DE2-9D82-FFF374656AC4}" type="pres">
      <dgm:prSet presAssocID="{3AF8D144-ADEE-405F-A1B3-43A14C50579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509CE1B-7406-480B-911A-415B7CF34A79}" type="pres">
      <dgm:prSet presAssocID="{B6147476-7287-4808-A703-B7B0185656AE}" presName="Name8" presStyleCnt="0"/>
      <dgm:spPr/>
    </dgm:pt>
    <dgm:pt modelId="{1B833BDE-CF5B-4BD0-AA2A-36F0312EF550}" type="pres">
      <dgm:prSet presAssocID="{B6147476-7287-4808-A703-B7B0185656AE}" presName="level" presStyleLbl="node1" presStyleIdx="1" presStyleCnt="4" custScaleY="3532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C3F6248-E023-45B7-AA52-43DA6EA850DC}" type="pres">
      <dgm:prSet presAssocID="{B6147476-7287-4808-A703-B7B0185656A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909D09-B104-459E-B3E4-94473B14972F}" type="pres">
      <dgm:prSet presAssocID="{E643660B-7288-4B98-85BA-41706E548C5E}" presName="Name8" presStyleCnt="0"/>
      <dgm:spPr/>
    </dgm:pt>
    <dgm:pt modelId="{7C0AB13C-EF2B-4D0E-94E0-1EF6EED774AB}" type="pres">
      <dgm:prSet presAssocID="{E643660B-7288-4B98-85BA-41706E548C5E}" presName="level" presStyleLbl="node1" presStyleIdx="2" presStyleCnt="4" custScaleY="2510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B5E66B8-D42A-4645-AD7F-B6B9C222F460}" type="pres">
      <dgm:prSet presAssocID="{E643660B-7288-4B98-85BA-41706E548C5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A297D89-1837-4B73-A98D-273C03A183A8}" type="pres">
      <dgm:prSet presAssocID="{20D03238-CBBD-40AC-9CF7-518285F7DE8C}" presName="Name8" presStyleCnt="0"/>
      <dgm:spPr/>
    </dgm:pt>
    <dgm:pt modelId="{95427C6E-C4EB-4FFE-BC1A-5213BCA9D371}" type="pres">
      <dgm:prSet presAssocID="{20D03238-CBBD-40AC-9CF7-518285F7DE8C}" presName="level" presStyleLbl="node1" presStyleIdx="3" presStyleCnt="4" custScaleY="17783" custLinFactNeighborX="45142" custLinFactNeighborY="4217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B707DAF-40D5-41A5-B9D5-7BD4E2676734}" type="pres">
      <dgm:prSet presAssocID="{20D03238-CBBD-40AC-9CF7-518285F7DE8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55C0BD0-DF8C-4B19-9211-E067442D3FF9}" type="presOf" srcId="{20D03238-CBBD-40AC-9CF7-518285F7DE8C}" destId="{BB707DAF-40D5-41A5-B9D5-7BD4E2676734}" srcOrd="1" destOrd="0" presId="urn:microsoft.com/office/officeart/2005/8/layout/pyramid1"/>
    <dgm:cxn modelId="{ED0053B3-17C3-422D-B085-79F3A4490CE5}" type="presOf" srcId="{B6147476-7287-4808-A703-B7B0185656AE}" destId="{DC3F6248-E023-45B7-AA52-43DA6EA850DC}" srcOrd="1" destOrd="0" presId="urn:microsoft.com/office/officeart/2005/8/layout/pyramid1"/>
    <dgm:cxn modelId="{B4BD6019-9105-486C-A5F3-14CBDBD2DEC6}" srcId="{216EAA3D-352C-454E-B8E0-86218B287168}" destId="{E643660B-7288-4B98-85BA-41706E548C5E}" srcOrd="2" destOrd="0" parTransId="{240C7C41-DFF5-47AB-B05A-B6CB348D9135}" sibTransId="{F6FAC237-EC6A-4638-9F0C-62DBF58B2486}"/>
    <dgm:cxn modelId="{F63A8651-4490-49A9-B1FF-6C47BCC47B93}" type="presOf" srcId="{3AF8D144-ADEE-405F-A1B3-43A14C505797}" destId="{3D75BFF6-BD55-4DE2-9D82-FFF374656AC4}" srcOrd="1" destOrd="0" presId="urn:microsoft.com/office/officeart/2005/8/layout/pyramid1"/>
    <dgm:cxn modelId="{FEA5463F-FFD4-4B06-8F2E-D6A2E79EE9EB}" type="presOf" srcId="{216EAA3D-352C-454E-B8E0-86218B287168}" destId="{74B5298F-45B8-4257-9FBE-72B613CC6590}" srcOrd="0" destOrd="0" presId="urn:microsoft.com/office/officeart/2005/8/layout/pyramid1"/>
    <dgm:cxn modelId="{C25F4B02-7BB8-41F6-B8B5-95F5D3E85D3F}" type="presOf" srcId="{E643660B-7288-4B98-85BA-41706E548C5E}" destId="{7C0AB13C-EF2B-4D0E-94E0-1EF6EED774AB}" srcOrd="0" destOrd="0" presId="urn:microsoft.com/office/officeart/2005/8/layout/pyramid1"/>
    <dgm:cxn modelId="{84B2DF1F-D9FC-4AA4-8C2F-1A28B5AE3767}" srcId="{216EAA3D-352C-454E-B8E0-86218B287168}" destId="{3AF8D144-ADEE-405F-A1B3-43A14C505797}" srcOrd="0" destOrd="0" parTransId="{59BA49E3-5C20-4BD8-9183-9C4827113C5F}" sibTransId="{D0DCFC1B-064A-40F5-AEBB-5E21582880CA}"/>
    <dgm:cxn modelId="{F3630AFA-DBDD-4530-905C-B3D10476D826}" type="presOf" srcId="{3AF8D144-ADEE-405F-A1B3-43A14C505797}" destId="{F431F336-AF04-4DE1-98AC-BF2452E176C0}" srcOrd="0" destOrd="0" presId="urn:microsoft.com/office/officeart/2005/8/layout/pyramid1"/>
    <dgm:cxn modelId="{3176B7D7-2041-497B-9241-CD5FE6D32D40}" type="presOf" srcId="{20D03238-CBBD-40AC-9CF7-518285F7DE8C}" destId="{95427C6E-C4EB-4FFE-BC1A-5213BCA9D371}" srcOrd="0" destOrd="0" presId="urn:microsoft.com/office/officeart/2005/8/layout/pyramid1"/>
    <dgm:cxn modelId="{1DF682B3-8213-463B-954F-CD18E46BC00E}" type="presOf" srcId="{B6147476-7287-4808-A703-B7B0185656AE}" destId="{1B833BDE-CF5B-4BD0-AA2A-36F0312EF550}" srcOrd="0" destOrd="0" presId="urn:microsoft.com/office/officeart/2005/8/layout/pyramid1"/>
    <dgm:cxn modelId="{B3233AE9-3912-4882-96A7-5FA0A754E91F}" srcId="{216EAA3D-352C-454E-B8E0-86218B287168}" destId="{B6147476-7287-4808-A703-B7B0185656AE}" srcOrd="1" destOrd="0" parTransId="{AAAE626E-7622-40F8-858D-26135CA809C5}" sibTransId="{7B17C619-6F3D-4310-BF6E-79AA038DA56E}"/>
    <dgm:cxn modelId="{54E35FC7-036A-4E4A-BE3E-43E2C19AE7D3}" srcId="{216EAA3D-352C-454E-B8E0-86218B287168}" destId="{20D03238-CBBD-40AC-9CF7-518285F7DE8C}" srcOrd="3" destOrd="0" parTransId="{18456ABB-FA9C-459C-B2AD-9422EF1C1A0E}" sibTransId="{D092C216-1BEA-4F06-8D8A-F763633B307C}"/>
    <dgm:cxn modelId="{9890C451-EB06-493F-9897-ED2126B97635}" type="presOf" srcId="{E643660B-7288-4B98-85BA-41706E548C5E}" destId="{CB5E66B8-D42A-4645-AD7F-B6B9C222F460}" srcOrd="1" destOrd="0" presId="urn:microsoft.com/office/officeart/2005/8/layout/pyramid1"/>
    <dgm:cxn modelId="{ED33A1CD-0535-4D6F-AC5E-EB1BB3FED864}" type="presParOf" srcId="{74B5298F-45B8-4257-9FBE-72B613CC6590}" destId="{7BC65786-E3EA-4EF0-B7B6-78B7AEDDC672}" srcOrd="0" destOrd="0" presId="urn:microsoft.com/office/officeart/2005/8/layout/pyramid1"/>
    <dgm:cxn modelId="{08F3A36A-4BB2-4739-B35E-957DF4862F9E}" type="presParOf" srcId="{7BC65786-E3EA-4EF0-B7B6-78B7AEDDC672}" destId="{F431F336-AF04-4DE1-98AC-BF2452E176C0}" srcOrd="0" destOrd="0" presId="urn:microsoft.com/office/officeart/2005/8/layout/pyramid1"/>
    <dgm:cxn modelId="{5676EFCD-0B03-44DD-A355-02FF7FE9FEC3}" type="presParOf" srcId="{7BC65786-E3EA-4EF0-B7B6-78B7AEDDC672}" destId="{3D75BFF6-BD55-4DE2-9D82-FFF374656AC4}" srcOrd="1" destOrd="0" presId="urn:microsoft.com/office/officeart/2005/8/layout/pyramid1"/>
    <dgm:cxn modelId="{8511EF23-9174-4B2A-8F58-AB0F2FD21922}" type="presParOf" srcId="{74B5298F-45B8-4257-9FBE-72B613CC6590}" destId="{D509CE1B-7406-480B-911A-415B7CF34A79}" srcOrd="1" destOrd="0" presId="urn:microsoft.com/office/officeart/2005/8/layout/pyramid1"/>
    <dgm:cxn modelId="{00CA2E4F-8ECB-41D9-A5BB-8BB3B22F127A}" type="presParOf" srcId="{D509CE1B-7406-480B-911A-415B7CF34A79}" destId="{1B833BDE-CF5B-4BD0-AA2A-36F0312EF550}" srcOrd="0" destOrd="0" presId="urn:microsoft.com/office/officeart/2005/8/layout/pyramid1"/>
    <dgm:cxn modelId="{8E4CD344-C357-4B93-BF9A-D2775FC9C492}" type="presParOf" srcId="{D509CE1B-7406-480B-911A-415B7CF34A79}" destId="{DC3F6248-E023-45B7-AA52-43DA6EA850DC}" srcOrd="1" destOrd="0" presId="urn:microsoft.com/office/officeart/2005/8/layout/pyramid1"/>
    <dgm:cxn modelId="{67066E07-9461-4115-B4AA-ACB3AAAAE9F8}" type="presParOf" srcId="{74B5298F-45B8-4257-9FBE-72B613CC6590}" destId="{5F909D09-B104-459E-B3E4-94473B14972F}" srcOrd="2" destOrd="0" presId="urn:microsoft.com/office/officeart/2005/8/layout/pyramid1"/>
    <dgm:cxn modelId="{D08E6A67-9BD5-4C6B-BDAA-D872329C4223}" type="presParOf" srcId="{5F909D09-B104-459E-B3E4-94473B14972F}" destId="{7C0AB13C-EF2B-4D0E-94E0-1EF6EED774AB}" srcOrd="0" destOrd="0" presId="urn:microsoft.com/office/officeart/2005/8/layout/pyramid1"/>
    <dgm:cxn modelId="{656B2F94-6876-4D5D-8E2D-70862FD9F01A}" type="presParOf" srcId="{5F909D09-B104-459E-B3E4-94473B14972F}" destId="{CB5E66B8-D42A-4645-AD7F-B6B9C222F460}" srcOrd="1" destOrd="0" presId="urn:microsoft.com/office/officeart/2005/8/layout/pyramid1"/>
    <dgm:cxn modelId="{4E0A7366-CF52-4F65-9A87-526E1F54C430}" type="presParOf" srcId="{74B5298F-45B8-4257-9FBE-72B613CC6590}" destId="{0A297D89-1837-4B73-A98D-273C03A183A8}" srcOrd="3" destOrd="0" presId="urn:microsoft.com/office/officeart/2005/8/layout/pyramid1"/>
    <dgm:cxn modelId="{7597AFD0-A479-4C71-9EA2-2D2BA8D7C366}" type="presParOf" srcId="{0A297D89-1837-4B73-A98D-273C03A183A8}" destId="{95427C6E-C4EB-4FFE-BC1A-5213BCA9D371}" srcOrd="0" destOrd="0" presId="urn:microsoft.com/office/officeart/2005/8/layout/pyramid1"/>
    <dgm:cxn modelId="{30DEBEDA-96EA-4618-8D71-9F8F7B25EF28}" type="presParOf" srcId="{0A297D89-1837-4B73-A98D-273C03A183A8}" destId="{BB707DAF-40D5-41A5-B9D5-7BD4E267673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6FA2F36-720F-4D42-B6B3-7438503401C7}" type="doc">
      <dgm:prSet loTypeId="urn:microsoft.com/office/officeart/2005/8/layout/defaul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0FA5C294-CD39-4C58-82E2-FFA62628FF03}">
      <dgm:prSet phldrT="[Text]" custT="1"/>
      <dgm:spPr/>
      <dgm:t>
        <a:bodyPr/>
        <a:lstStyle/>
        <a:p>
          <a:r>
            <a:rPr lang="de-DE" sz="2400" dirty="0" smtClean="0">
              <a:solidFill>
                <a:srgbClr val="002060"/>
              </a:solidFill>
            </a:rPr>
            <a:t>Verfahrens-dokumentation</a:t>
          </a:r>
          <a:endParaRPr lang="de-DE" sz="2400" dirty="0">
            <a:solidFill>
              <a:srgbClr val="002060"/>
            </a:solidFill>
          </a:endParaRPr>
        </a:p>
      </dgm:t>
    </dgm:pt>
    <dgm:pt modelId="{8C73B1E7-C87A-4DBE-B509-C74BC25BE19A}" type="parTrans" cxnId="{A59DF0DE-969D-4F13-B2CA-39DDE37446F5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482E4C2A-31C0-4C56-9F12-97F4EB5A0A55}" type="sibTrans" cxnId="{A59DF0DE-969D-4F13-B2CA-39DDE37446F5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BA1AFACF-63BD-4E39-9FA2-CB1AD21CC197}">
      <dgm:prSet phldrT="[Text]" custT="1"/>
      <dgm:spPr/>
      <dgm:t>
        <a:bodyPr/>
        <a:lstStyle/>
        <a:p>
          <a:r>
            <a:rPr lang="de-DE" sz="2400" dirty="0" smtClean="0">
              <a:solidFill>
                <a:srgbClr val="002060"/>
              </a:solidFill>
            </a:rPr>
            <a:t>Betroffenenrechte (Auskunft (1 M), </a:t>
          </a:r>
          <a:br>
            <a:rPr lang="de-DE" sz="2400" dirty="0" smtClean="0">
              <a:solidFill>
                <a:srgbClr val="002060"/>
              </a:solidFill>
            </a:rPr>
          </a:br>
          <a:r>
            <a:rPr lang="de-DE" sz="2400" dirty="0" smtClean="0">
              <a:solidFill>
                <a:srgbClr val="002060"/>
              </a:solidFill>
            </a:rPr>
            <a:t>Löschung, …)</a:t>
          </a:r>
          <a:endParaRPr lang="de-DE" sz="2400" dirty="0">
            <a:solidFill>
              <a:srgbClr val="002060"/>
            </a:solidFill>
          </a:endParaRPr>
        </a:p>
      </dgm:t>
    </dgm:pt>
    <dgm:pt modelId="{95AD2E53-52D6-4C89-9EA5-ADCB3CDABF24}" type="parTrans" cxnId="{F8AB7721-E1B4-4698-9009-772328E22904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47795B89-FEEA-43AD-9C90-F0C331E61D75}" type="sibTrans" cxnId="{F8AB7721-E1B4-4698-9009-772328E22904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7CCF42C7-E891-491C-B52C-AA106791AFE8}">
      <dgm:prSet phldrT="[Text]" custT="1"/>
      <dgm:spPr/>
      <dgm:t>
        <a:bodyPr/>
        <a:lstStyle/>
        <a:p>
          <a:r>
            <a:rPr lang="de-DE" sz="2400" dirty="0" smtClean="0">
              <a:solidFill>
                <a:srgbClr val="002060"/>
              </a:solidFill>
            </a:rPr>
            <a:t>Schwellwertanalyse und Folgenabschätzung</a:t>
          </a:r>
          <a:endParaRPr lang="de-DE" sz="2400" dirty="0">
            <a:solidFill>
              <a:srgbClr val="002060"/>
            </a:solidFill>
          </a:endParaRPr>
        </a:p>
      </dgm:t>
    </dgm:pt>
    <dgm:pt modelId="{7293B0D0-276F-4BE1-8FC3-61F730D78BC1}" type="parTrans" cxnId="{95ADBC17-4F3C-4C51-94C7-764CD360AC86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1EEDF36E-746D-45E6-B698-3651396CFB4F}" type="sibTrans" cxnId="{95ADBC17-4F3C-4C51-94C7-764CD360AC86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A674C2D1-DCD3-4C88-B811-8644EFEE7A51}">
      <dgm:prSet phldrT="[Text]" custT="1"/>
      <dgm:spPr/>
      <dgm:t>
        <a:bodyPr/>
        <a:lstStyle/>
        <a:p>
          <a:r>
            <a:rPr lang="de-DE" sz="2400" dirty="0" smtClean="0">
              <a:solidFill>
                <a:srgbClr val="002060"/>
              </a:solidFill>
            </a:rPr>
            <a:t>Technikgestaltung </a:t>
          </a:r>
          <a:br>
            <a:rPr lang="de-DE" sz="2400" dirty="0" smtClean="0">
              <a:solidFill>
                <a:srgbClr val="002060"/>
              </a:solidFill>
            </a:rPr>
          </a:br>
          <a:r>
            <a:rPr lang="de-DE" sz="2400" dirty="0" smtClean="0">
              <a:solidFill>
                <a:srgbClr val="002060"/>
              </a:solidFill>
            </a:rPr>
            <a:t>und Sicherheit (TOM)</a:t>
          </a:r>
          <a:endParaRPr lang="de-DE" sz="2400" dirty="0">
            <a:solidFill>
              <a:srgbClr val="002060"/>
            </a:solidFill>
          </a:endParaRPr>
        </a:p>
      </dgm:t>
    </dgm:pt>
    <dgm:pt modelId="{4E39777F-F473-4978-AA01-48105DD1DD86}" type="parTrans" cxnId="{22FF3C0D-1804-407B-9F63-8725B69AA5A0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C2D69E69-5A6E-4FC3-95C2-EE7DBAA0291A}" type="sibTrans" cxnId="{22FF3C0D-1804-407B-9F63-8725B69AA5A0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A1F41CFE-95CB-4F73-968B-B856F6217D48}">
      <dgm:prSet phldrT="[Text]" custT="1"/>
      <dgm:spPr/>
      <dgm:t>
        <a:bodyPr/>
        <a:lstStyle/>
        <a:p>
          <a:r>
            <a:rPr lang="de-DE" sz="2400" dirty="0" smtClean="0">
              <a:solidFill>
                <a:srgbClr val="002060"/>
              </a:solidFill>
            </a:rPr>
            <a:t>Sensibilisierung </a:t>
          </a:r>
          <a:br>
            <a:rPr lang="de-DE" sz="2400" dirty="0" smtClean="0">
              <a:solidFill>
                <a:srgbClr val="002060"/>
              </a:solidFill>
            </a:rPr>
          </a:br>
          <a:r>
            <a:rPr lang="de-DE" sz="2400" dirty="0" smtClean="0">
              <a:solidFill>
                <a:srgbClr val="002060"/>
              </a:solidFill>
            </a:rPr>
            <a:t>und </a:t>
          </a:r>
          <a:br>
            <a:rPr lang="de-DE" sz="2400" dirty="0" smtClean="0">
              <a:solidFill>
                <a:srgbClr val="002060"/>
              </a:solidFill>
            </a:rPr>
          </a:br>
          <a:r>
            <a:rPr lang="de-DE" sz="2400" dirty="0" smtClean="0">
              <a:solidFill>
                <a:srgbClr val="002060"/>
              </a:solidFill>
            </a:rPr>
            <a:t>Schulung</a:t>
          </a:r>
          <a:endParaRPr lang="de-DE" sz="2400" dirty="0">
            <a:solidFill>
              <a:srgbClr val="002060"/>
            </a:solidFill>
          </a:endParaRPr>
        </a:p>
      </dgm:t>
    </dgm:pt>
    <dgm:pt modelId="{CC0A6643-8D01-4292-8A5B-E90288FE4668}" type="parTrans" cxnId="{F63D99F9-FE36-4322-813C-BFCCB1A8A6CB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26413477-D785-4C86-B51E-7B6E3C88B3E0}" type="sibTrans" cxnId="{F63D99F9-FE36-4322-813C-BFCCB1A8A6CB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B8A7B6E0-B6C0-4CC2-A0FE-D92206FC3E3F}">
      <dgm:prSet phldrT="[Text]" custT="1"/>
      <dgm:spPr/>
      <dgm:t>
        <a:bodyPr/>
        <a:lstStyle/>
        <a:p>
          <a:r>
            <a:rPr lang="de-DE" sz="2400" dirty="0" smtClean="0">
              <a:solidFill>
                <a:srgbClr val="002060"/>
              </a:solidFill>
            </a:rPr>
            <a:t>Meldung von DS-Verletzungen (72 h), Konsultation</a:t>
          </a:r>
          <a:endParaRPr lang="de-DE" sz="2400" dirty="0">
            <a:solidFill>
              <a:srgbClr val="002060"/>
            </a:solidFill>
          </a:endParaRPr>
        </a:p>
      </dgm:t>
    </dgm:pt>
    <dgm:pt modelId="{1D451EEB-8F17-406E-94D6-6DD237D1DE36}" type="parTrans" cxnId="{0C954774-98A6-4EF3-B967-C96866CDA128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1B830D17-BDF6-4656-BABB-2E4169606C8D}" type="sibTrans" cxnId="{0C954774-98A6-4EF3-B967-C96866CDA128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23ADB2BD-FFB1-4C96-B445-57C7D4485A18}">
      <dgm:prSet phldrT="[Text]" custT="1"/>
      <dgm:spPr/>
      <dgm:t>
        <a:bodyPr/>
        <a:lstStyle/>
        <a:p>
          <a:r>
            <a:rPr lang="de-DE" sz="2400" dirty="0" smtClean="0">
              <a:solidFill>
                <a:srgbClr val="002060"/>
              </a:solidFill>
            </a:rPr>
            <a:t>Rechenschaftspflicht, Nachweise erbringen</a:t>
          </a:r>
          <a:endParaRPr lang="de-DE" sz="2400" dirty="0">
            <a:solidFill>
              <a:srgbClr val="002060"/>
            </a:solidFill>
          </a:endParaRPr>
        </a:p>
      </dgm:t>
    </dgm:pt>
    <dgm:pt modelId="{2DC1503B-F1E9-4869-8C07-833FCAAB8416}" type="parTrans" cxnId="{A4C7DCF8-2689-4E3C-AEAD-19738EE815B0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EFC1D7D3-E5A0-4190-9C80-1508AD91C54C}" type="sibTrans" cxnId="{A4C7DCF8-2689-4E3C-AEAD-19738EE815B0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B175B44A-A7ED-4F38-8736-E223B3C1AB17}">
      <dgm:prSet phldrT="[Text]" custT="1"/>
      <dgm:spPr/>
      <dgm:t>
        <a:bodyPr/>
        <a:lstStyle/>
        <a:p>
          <a:r>
            <a:rPr lang="de-DE" sz="2400" dirty="0" smtClean="0">
              <a:solidFill>
                <a:srgbClr val="002060"/>
              </a:solidFill>
            </a:rPr>
            <a:t>Rechtmäßigkeit (Einwilligungen, Verträge (AV), </a:t>
          </a:r>
          <a:br>
            <a:rPr lang="de-DE" sz="2400" dirty="0" smtClean="0">
              <a:solidFill>
                <a:srgbClr val="002060"/>
              </a:solidFill>
            </a:rPr>
          </a:br>
          <a:r>
            <a:rPr lang="de-DE" sz="2400" dirty="0" smtClean="0">
              <a:solidFill>
                <a:srgbClr val="002060"/>
              </a:solidFill>
            </a:rPr>
            <a:t>Ordnungen, …)</a:t>
          </a:r>
          <a:endParaRPr lang="de-DE" sz="2400" dirty="0">
            <a:solidFill>
              <a:srgbClr val="002060"/>
            </a:solidFill>
          </a:endParaRPr>
        </a:p>
      </dgm:t>
    </dgm:pt>
    <dgm:pt modelId="{1F897B53-5283-4C73-B721-DCA37FB88FA1}" type="parTrans" cxnId="{DF407A5D-A9CC-4ECD-A9D2-5D8AEEABAA90}">
      <dgm:prSet/>
      <dgm:spPr/>
      <dgm:t>
        <a:bodyPr/>
        <a:lstStyle/>
        <a:p>
          <a:endParaRPr lang="de-DE">
            <a:solidFill>
              <a:srgbClr val="002060"/>
            </a:solidFill>
          </a:endParaRPr>
        </a:p>
      </dgm:t>
    </dgm:pt>
    <dgm:pt modelId="{94CA7BD4-1D0B-413F-86E2-6E01D2971761}" type="sibTrans" cxnId="{DF407A5D-A9CC-4ECD-A9D2-5D8AEEABAA90}">
      <dgm:prSet/>
      <dgm:spPr/>
      <dgm:t>
        <a:bodyPr/>
        <a:lstStyle/>
        <a:p>
          <a:endParaRPr lang="de-DE">
            <a:solidFill>
              <a:srgbClr val="002060"/>
            </a:solidFill>
          </a:endParaRPr>
        </a:p>
      </dgm:t>
    </dgm:pt>
    <dgm:pt modelId="{01C876EF-7187-45F3-8FB7-B75A0F081049}">
      <dgm:prSet phldrT="[Text]" custT="1"/>
      <dgm:spPr/>
      <dgm:t>
        <a:bodyPr/>
        <a:lstStyle/>
        <a:p>
          <a:r>
            <a:rPr lang="de-DE" sz="2400" dirty="0" smtClean="0">
              <a:solidFill>
                <a:srgbClr val="002060"/>
              </a:solidFill>
            </a:rPr>
            <a:t>proaktive Informationspflichten</a:t>
          </a:r>
          <a:endParaRPr lang="de-DE" sz="2400" dirty="0">
            <a:solidFill>
              <a:srgbClr val="002060"/>
            </a:solidFill>
          </a:endParaRPr>
        </a:p>
      </dgm:t>
    </dgm:pt>
    <dgm:pt modelId="{C6282A68-1085-42BE-9073-F13EC42057F6}" type="parTrans" cxnId="{C07C9831-0C99-4001-A55E-764E9862FE22}">
      <dgm:prSet/>
      <dgm:spPr/>
      <dgm:t>
        <a:bodyPr/>
        <a:lstStyle/>
        <a:p>
          <a:endParaRPr lang="de-DE">
            <a:solidFill>
              <a:srgbClr val="002060"/>
            </a:solidFill>
          </a:endParaRPr>
        </a:p>
      </dgm:t>
    </dgm:pt>
    <dgm:pt modelId="{7EFACCD6-FF64-4C43-A0AF-CE9EC2DBC97D}" type="sibTrans" cxnId="{C07C9831-0C99-4001-A55E-764E9862FE22}">
      <dgm:prSet/>
      <dgm:spPr/>
      <dgm:t>
        <a:bodyPr/>
        <a:lstStyle/>
        <a:p>
          <a:endParaRPr lang="de-DE">
            <a:solidFill>
              <a:srgbClr val="002060"/>
            </a:solidFill>
          </a:endParaRPr>
        </a:p>
      </dgm:t>
    </dgm:pt>
    <dgm:pt modelId="{471B01A5-CB7F-42B9-9923-975290E2565C}" type="pres">
      <dgm:prSet presAssocID="{16FA2F36-720F-4D42-B6B3-7438503401C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D46438C-F191-4EFA-9B39-43B768211EBA}" type="pres">
      <dgm:prSet presAssocID="{0FA5C294-CD39-4C58-82E2-FFA62628FF03}" presName="node" presStyleLbl="node1" presStyleIdx="0" presStyleCnt="9" custScaleX="109946" custScaleY="96712" custLinFactNeighborX="1228" custLinFactNeighborY="-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D3C0D46-A3B0-46FC-B8B9-4AA7FFA3592F}" type="pres">
      <dgm:prSet presAssocID="{482E4C2A-31C0-4C56-9F12-97F4EB5A0A55}" presName="sibTrans" presStyleCnt="0"/>
      <dgm:spPr/>
    </dgm:pt>
    <dgm:pt modelId="{922B7837-9EC9-40A7-82CB-38401A6E4CD6}" type="pres">
      <dgm:prSet presAssocID="{01C876EF-7187-45F3-8FB7-B75A0F081049}" presName="node" presStyleLbl="node1" presStyleIdx="1" presStyleCnt="9" custScaleX="109946" custScaleY="96712" custLinFactNeighborX="173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DC1B5F9-AAF3-477F-813E-01473B980CD8}" type="pres">
      <dgm:prSet presAssocID="{7EFACCD6-FF64-4C43-A0AF-CE9EC2DBC97D}" presName="sibTrans" presStyleCnt="0"/>
      <dgm:spPr/>
    </dgm:pt>
    <dgm:pt modelId="{18FC2CA4-7861-44AF-891F-B4C0F2AD2F24}" type="pres">
      <dgm:prSet presAssocID="{BA1AFACF-63BD-4E39-9FA2-CB1AD21CC197}" presName="node" presStyleLbl="node1" presStyleIdx="2" presStyleCnt="9" custScaleX="109946" custScaleY="96712" custLinFactNeighborX="412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26EF987-0D57-47D5-B096-CF98ACB5B25A}" type="pres">
      <dgm:prSet presAssocID="{47795B89-FEEA-43AD-9C90-F0C331E61D75}" presName="sibTrans" presStyleCnt="0"/>
      <dgm:spPr/>
    </dgm:pt>
    <dgm:pt modelId="{6562089B-C0F1-43F0-AADF-A3890CF6366F}" type="pres">
      <dgm:prSet presAssocID="{7CCF42C7-E891-491C-B52C-AA106791AFE8}" presName="node" presStyleLbl="node1" presStyleIdx="3" presStyleCnt="9" custScaleX="109946" custScaleY="96712" custLinFactNeighborX="64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E1CA121-B8C9-4E78-82D0-B7F97BBBC474}" type="pres">
      <dgm:prSet presAssocID="{1EEDF36E-746D-45E6-B698-3651396CFB4F}" presName="sibTrans" presStyleCnt="0"/>
      <dgm:spPr/>
    </dgm:pt>
    <dgm:pt modelId="{8FF2853D-313D-4987-BF83-AE4147B559C5}" type="pres">
      <dgm:prSet presAssocID="{A674C2D1-DCD3-4C88-B811-8644EFEE7A51}" presName="node" presStyleLbl="node1" presStyleIdx="4" presStyleCnt="9" custScaleX="109946" custScaleY="96712" custLinFactNeighborX="238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3479A8F-A87D-406F-AC47-FCAEB683768C}" type="pres">
      <dgm:prSet presAssocID="{C2D69E69-5A6E-4FC3-95C2-EE7DBAA0291A}" presName="sibTrans" presStyleCnt="0"/>
      <dgm:spPr/>
    </dgm:pt>
    <dgm:pt modelId="{A810E76E-8E10-418F-80E4-4B926A581154}" type="pres">
      <dgm:prSet presAssocID="{B8A7B6E0-B6C0-4CC2-A0FE-D92206FC3E3F}" presName="node" presStyleLbl="node1" presStyleIdx="5" presStyleCnt="9" custScaleX="109946" custScaleY="96712" custLinFactNeighborX="3544" custLinFactNeighborY="-20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A0C0EA7-5A78-4EBB-96DF-DB5A8799BAD3}" type="pres">
      <dgm:prSet presAssocID="{1B830D17-BDF6-4656-BABB-2E4169606C8D}" presName="sibTrans" presStyleCnt="0"/>
      <dgm:spPr/>
    </dgm:pt>
    <dgm:pt modelId="{1C84181B-B081-4D3C-A1A9-F9AA99C786E1}" type="pres">
      <dgm:prSet presAssocID="{B175B44A-A7ED-4F38-8736-E223B3C1AB17}" presName="node" presStyleLbl="node1" presStyleIdx="6" presStyleCnt="9" custScaleX="109946" custScaleY="967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C325409-CE02-4A47-8A06-CFF569F5EFA3}" type="pres">
      <dgm:prSet presAssocID="{94CA7BD4-1D0B-413F-86E2-6E01D2971761}" presName="sibTrans" presStyleCnt="0"/>
      <dgm:spPr/>
    </dgm:pt>
    <dgm:pt modelId="{C1A146B1-F56A-42BE-8D01-3C57EF62457E}" type="pres">
      <dgm:prSet presAssocID="{A1F41CFE-95CB-4F73-968B-B856F6217D48}" presName="node" presStyleLbl="node1" presStyleIdx="7" presStyleCnt="9" custScaleX="109946" custScaleY="96712" custLinFactNeighborX="238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93D0110-25E2-4A41-B4E7-C39744FEFF11}" type="pres">
      <dgm:prSet presAssocID="{26413477-D785-4C86-B51E-7B6E3C88B3E0}" presName="sibTrans" presStyleCnt="0"/>
      <dgm:spPr/>
    </dgm:pt>
    <dgm:pt modelId="{52FAE651-BD8C-4048-BD2C-34AB3E4DAD2C}" type="pres">
      <dgm:prSet presAssocID="{23ADB2BD-FFB1-4C96-B445-57C7D4485A18}" presName="node" presStyleLbl="node1" presStyleIdx="8" presStyleCnt="9" custScaleX="109946" custScaleY="96712" custLinFactNeighborX="3544" custLinFactNeighborY="-8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8AB7721-E1B4-4698-9009-772328E22904}" srcId="{16FA2F36-720F-4D42-B6B3-7438503401C7}" destId="{BA1AFACF-63BD-4E39-9FA2-CB1AD21CC197}" srcOrd="2" destOrd="0" parTransId="{95AD2E53-52D6-4C89-9EA5-ADCB3CDABF24}" sibTransId="{47795B89-FEEA-43AD-9C90-F0C331E61D75}"/>
    <dgm:cxn modelId="{A1F48A1D-C556-4551-900D-0A701AD4F4B2}" type="presOf" srcId="{B175B44A-A7ED-4F38-8736-E223B3C1AB17}" destId="{1C84181B-B081-4D3C-A1A9-F9AA99C786E1}" srcOrd="0" destOrd="0" presId="urn:microsoft.com/office/officeart/2005/8/layout/default"/>
    <dgm:cxn modelId="{0C954774-98A6-4EF3-B967-C96866CDA128}" srcId="{16FA2F36-720F-4D42-B6B3-7438503401C7}" destId="{B8A7B6E0-B6C0-4CC2-A0FE-D92206FC3E3F}" srcOrd="5" destOrd="0" parTransId="{1D451EEB-8F17-406E-94D6-6DD237D1DE36}" sibTransId="{1B830D17-BDF6-4656-BABB-2E4169606C8D}"/>
    <dgm:cxn modelId="{95ADBC17-4F3C-4C51-94C7-764CD360AC86}" srcId="{16FA2F36-720F-4D42-B6B3-7438503401C7}" destId="{7CCF42C7-E891-491C-B52C-AA106791AFE8}" srcOrd="3" destOrd="0" parTransId="{7293B0D0-276F-4BE1-8FC3-61F730D78BC1}" sibTransId="{1EEDF36E-746D-45E6-B698-3651396CFB4F}"/>
    <dgm:cxn modelId="{1BE028B6-7595-45E9-9DEC-807E0F1D63E3}" type="presOf" srcId="{A674C2D1-DCD3-4C88-B811-8644EFEE7A51}" destId="{8FF2853D-313D-4987-BF83-AE4147B559C5}" srcOrd="0" destOrd="0" presId="urn:microsoft.com/office/officeart/2005/8/layout/default"/>
    <dgm:cxn modelId="{5FF909B2-804D-456E-96FD-3A8C29265934}" type="presOf" srcId="{7CCF42C7-E891-491C-B52C-AA106791AFE8}" destId="{6562089B-C0F1-43F0-AADF-A3890CF6366F}" srcOrd="0" destOrd="0" presId="urn:microsoft.com/office/officeart/2005/8/layout/default"/>
    <dgm:cxn modelId="{019635D8-8B30-450D-ADA8-C8F08F1CD332}" type="presOf" srcId="{B8A7B6E0-B6C0-4CC2-A0FE-D92206FC3E3F}" destId="{A810E76E-8E10-418F-80E4-4B926A581154}" srcOrd="0" destOrd="0" presId="urn:microsoft.com/office/officeart/2005/8/layout/default"/>
    <dgm:cxn modelId="{AB8A2630-4E41-49B8-B302-680A7182CF3D}" type="presOf" srcId="{BA1AFACF-63BD-4E39-9FA2-CB1AD21CC197}" destId="{18FC2CA4-7861-44AF-891F-B4C0F2AD2F24}" srcOrd="0" destOrd="0" presId="urn:microsoft.com/office/officeart/2005/8/layout/default"/>
    <dgm:cxn modelId="{A4C7DCF8-2689-4E3C-AEAD-19738EE815B0}" srcId="{16FA2F36-720F-4D42-B6B3-7438503401C7}" destId="{23ADB2BD-FFB1-4C96-B445-57C7D4485A18}" srcOrd="8" destOrd="0" parTransId="{2DC1503B-F1E9-4869-8C07-833FCAAB8416}" sibTransId="{EFC1D7D3-E5A0-4190-9C80-1508AD91C54C}"/>
    <dgm:cxn modelId="{A5638081-666F-40A2-BFC0-C4BFD7AAB73F}" type="presOf" srcId="{23ADB2BD-FFB1-4C96-B445-57C7D4485A18}" destId="{52FAE651-BD8C-4048-BD2C-34AB3E4DAD2C}" srcOrd="0" destOrd="0" presId="urn:microsoft.com/office/officeart/2005/8/layout/default"/>
    <dgm:cxn modelId="{F63D99F9-FE36-4322-813C-BFCCB1A8A6CB}" srcId="{16FA2F36-720F-4D42-B6B3-7438503401C7}" destId="{A1F41CFE-95CB-4F73-968B-B856F6217D48}" srcOrd="7" destOrd="0" parTransId="{CC0A6643-8D01-4292-8A5B-E90288FE4668}" sibTransId="{26413477-D785-4C86-B51E-7B6E3C88B3E0}"/>
    <dgm:cxn modelId="{22CD45AF-637B-44FF-AA9C-1B9D4F06A3F1}" type="presOf" srcId="{0FA5C294-CD39-4C58-82E2-FFA62628FF03}" destId="{5D46438C-F191-4EFA-9B39-43B768211EBA}" srcOrd="0" destOrd="0" presId="urn:microsoft.com/office/officeart/2005/8/layout/default"/>
    <dgm:cxn modelId="{4977361B-01BB-434E-A24E-FBE0C2452B60}" type="presOf" srcId="{16FA2F36-720F-4D42-B6B3-7438503401C7}" destId="{471B01A5-CB7F-42B9-9923-975290E2565C}" srcOrd="0" destOrd="0" presId="urn:microsoft.com/office/officeart/2005/8/layout/default"/>
    <dgm:cxn modelId="{D667C88D-948D-455E-8FE7-0F69DAC2306E}" type="presOf" srcId="{01C876EF-7187-45F3-8FB7-B75A0F081049}" destId="{922B7837-9EC9-40A7-82CB-38401A6E4CD6}" srcOrd="0" destOrd="0" presId="urn:microsoft.com/office/officeart/2005/8/layout/default"/>
    <dgm:cxn modelId="{F37DC0BC-B147-4BA4-B097-935DE6291AAF}" type="presOf" srcId="{A1F41CFE-95CB-4F73-968B-B856F6217D48}" destId="{C1A146B1-F56A-42BE-8D01-3C57EF62457E}" srcOrd="0" destOrd="0" presId="urn:microsoft.com/office/officeart/2005/8/layout/default"/>
    <dgm:cxn modelId="{C07C9831-0C99-4001-A55E-764E9862FE22}" srcId="{16FA2F36-720F-4D42-B6B3-7438503401C7}" destId="{01C876EF-7187-45F3-8FB7-B75A0F081049}" srcOrd="1" destOrd="0" parTransId="{C6282A68-1085-42BE-9073-F13EC42057F6}" sibTransId="{7EFACCD6-FF64-4C43-A0AF-CE9EC2DBC97D}"/>
    <dgm:cxn modelId="{22FF3C0D-1804-407B-9F63-8725B69AA5A0}" srcId="{16FA2F36-720F-4D42-B6B3-7438503401C7}" destId="{A674C2D1-DCD3-4C88-B811-8644EFEE7A51}" srcOrd="4" destOrd="0" parTransId="{4E39777F-F473-4978-AA01-48105DD1DD86}" sibTransId="{C2D69E69-5A6E-4FC3-95C2-EE7DBAA0291A}"/>
    <dgm:cxn modelId="{A59DF0DE-969D-4F13-B2CA-39DDE37446F5}" srcId="{16FA2F36-720F-4D42-B6B3-7438503401C7}" destId="{0FA5C294-CD39-4C58-82E2-FFA62628FF03}" srcOrd="0" destOrd="0" parTransId="{8C73B1E7-C87A-4DBE-B509-C74BC25BE19A}" sibTransId="{482E4C2A-31C0-4C56-9F12-97F4EB5A0A55}"/>
    <dgm:cxn modelId="{DF407A5D-A9CC-4ECD-A9D2-5D8AEEABAA90}" srcId="{16FA2F36-720F-4D42-B6B3-7438503401C7}" destId="{B175B44A-A7ED-4F38-8736-E223B3C1AB17}" srcOrd="6" destOrd="0" parTransId="{1F897B53-5283-4C73-B721-DCA37FB88FA1}" sibTransId="{94CA7BD4-1D0B-413F-86E2-6E01D2971761}"/>
    <dgm:cxn modelId="{77D39C0D-F71F-4A8A-815C-7A6F4B1068F2}" type="presParOf" srcId="{471B01A5-CB7F-42B9-9923-975290E2565C}" destId="{5D46438C-F191-4EFA-9B39-43B768211EBA}" srcOrd="0" destOrd="0" presId="urn:microsoft.com/office/officeart/2005/8/layout/default"/>
    <dgm:cxn modelId="{AE6824E9-E8AF-4681-826D-669926C26C51}" type="presParOf" srcId="{471B01A5-CB7F-42B9-9923-975290E2565C}" destId="{ED3C0D46-A3B0-46FC-B8B9-4AA7FFA3592F}" srcOrd="1" destOrd="0" presId="urn:microsoft.com/office/officeart/2005/8/layout/default"/>
    <dgm:cxn modelId="{0514A3F5-30BD-436C-A135-6D3104A7D46D}" type="presParOf" srcId="{471B01A5-CB7F-42B9-9923-975290E2565C}" destId="{922B7837-9EC9-40A7-82CB-38401A6E4CD6}" srcOrd="2" destOrd="0" presId="urn:microsoft.com/office/officeart/2005/8/layout/default"/>
    <dgm:cxn modelId="{64B04058-637F-4E2A-8817-0B744D241B19}" type="presParOf" srcId="{471B01A5-CB7F-42B9-9923-975290E2565C}" destId="{DDC1B5F9-AAF3-477F-813E-01473B980CD8}" srcOrd="3" destOrd="0" presId="urn:microsoft.com/office/officeart/2005/8/layout/default"/>
    <dgm:cxn modelId="{1EEEFCEE-77AF-4F64-BB79-A44724B95AE5}" type="presParOf" srcId="{471B01A5-CB7F-42B9-9923-975290E2565C}" destId="{18FC2CA4-7861-44AF-891F-B4C0F2AD2F24}" srcOrd="4" destOrd="0" presId="urn:microsoft.com/office/officeart/2005/8/layout/default"/>
    <dgm:cxn modelId="{BDE8EEC5-696E-451F-9731-470231FF5183}" type="presParOf" srcId="{471B01A5-CB7F-42B9-9923-975290E2565C}" destId="{B26EF987-0D57-47D5-B096-CF98ACB5B25A}" srcOrd="5" destOrd="0" presId="urn:microsoft.com/office/officeart/2005/8/layout/default"/>
    <dgm:cxn modelId="{4C435ED2-3E17-4C31-A8A6-984E3A0FDB36}" type="presParOf" srcId="{471B01A5-CB7F-42B9-9923-975290E2565C}" destId="{6562089B-C0F1-43F0-AADF-A3890CF6366F}" srcOrd="6" destOrd="0" presId="urn:microsoft.com/office/officeart/2005/8/layout/default"/>
    <dgm:cxn modelId="{90CEAF58-59C8-4D74-9DCC-924DDC801AE0}" type="presParOf" srcId="{471B01A5-CB7F-42B9-9923-975290E2565C}" destId="{0E1CA121-B8C9-4E78-82D0-B7F97BBBC474}" srcOrd="7" destOrd="0" presId="urn:microsoft.com/office/officeart/2005/8/layout/default"/>
    <dgm:cxn modelId="{E7147930-749E-4020-9562-DDB6C91D1199}" type="presParOf" srcId="{471B01A5-CB7F-42B9-9923-975290E2565C}" destId="{8FF2853D-313D-4987-BF83-AE4147B559C5}" srcOrd="8" destOrd="0" presId="urn:microsoft.com/office/officeart/2005/8/layout/default"/>
    <dgm:cxn modelId="{8AF6BD23-1BA5-42B1-9365-7BA840E64F1B}" type="presParOf" srcId="{471B01A5-CB7F-42B9-9923-975290E2565C}" destId="{F3479A8F-A87D-406F-AC47-FCAEB683768C}" srcOrd="9" destOrd="0" presId="urn:microsoft.com/office/officeart/2005/8/layout/default"/>
    <dgm:cxn modelId="{F47B658E-D932-4E53-AAEA-BD12F8B8725F}" type="presParOf" srcId="{471B01A5-CB7F-42B9-9923-975290E2565C}" destId="{A810E76E-8E10-418F-80E4-4B926A581154}" srcOrd="10" destOrd="0" presId="urn:microsoft.com/office/officeart/2005/8/layout/default"/>
    <dgm:cxn modelId="{8B1D6F67-F21B-48B0-ADA4-5EDFCC67BDC4}" type="presParOf" srcId="{471B01A5-CB7F-42B9-9923-975290E2565C}" destId="{DA0C0EA7-5A78-4EBB-96DF-DB5A8799BAD3}" srcOrd="11" destOrd="0" presId="urn:microsoft.com/office/officeart/2005/8/layout/default"/>
    <dgm:cxn modelId="{CAB80094-36CE-4869-AF04-39E95BD5297D}" type="presParOf" srcId="{471B01A5-CB7F-42B9-9923-975290E2565C}" destId="{1C84181B-B081-4D3C-A1A9-F9AA99C786E1}" srcOrd="12" destOrd="0" presId="urn:microsoft.com/office/officeart/2005/8/layout/default"/>
    <dgm:cxn modelId="{F49027F9-0D0C-4D4D-A29D-5B654A3AFA5D}" type="presParOf" srcId="{471B01A5-CB7F-42B9-9923-975290E2565C}" destId="{AC325409-CE02-4A47-8A06-CFF569F5EFA3}" srcOrd="13" destOrd="0" presId="urn:microsoft.com/office/officeart/2005/8/layout/default"/>
    <dgm:cxn modelId="{1F75F140-823F-4DE4-8BFD-FB8D3942D33E}" type="presParOf" srcId="{471B01A5-CB7F-42B9-9923-975290E2565C}" destId="{C1A146B1-F56A-42BE-8D01-3C57EF62457E}" srcOrd="14" destOrd="0" presId="urn:microsoft.com/office/officeart/2005/8/layout/default"/>
    <dgm:cxn modelId="{E48D15F8-17A8-4294-9860-3952D1168660}" type="presParOf" srcId="{471B01A5-CB7F-42B9-9923-975290E2565C}" destId="{993D0110-25E2-4A41-B4E7-C39744FEFF11}" srcOrd="15" destOrd="0" presId="urn:microsoft.com/office/officeart/2005/8/layout/default"/>
    <dgm:cxn modelId="{EC21C6A5-6C41-4FC1-A4FD-363B06C39FFA}" type="presParOf" srcId="{471B01A5-CB7F-42B9-9923-975290E2565C}" destId="{52FAE651-BD8C-4048-BD2C-34AB3E4DAD2C}" srcOrd="16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6FA2F36-720F-4D42-B6B3-7438503401C7}" type="doc">
      <dgm:prSet loTypeId="urn:microsoft.com/office/officeart/2005/8/layout/defaul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0FA5C294-CD39-4C58-82E2-FFA62628FF03}">
      <dgm:prSet phldrT="[Text]" custT="1"/>
      <dgm:spPr/>
      <dgm:t>
        <a:bodyPr/>
        <a:lstStyle/>
        <a:p>
          <a:r>
            <a:rPr lang="de-DE" sz="900" dirty="0" smtClean="0">
              <a:solidFill>
                <a:srgbClr val="002060"/>
              </a:solidFill>
            </a:rPr>
            <a:t>Verfahrens-dokumentation</a:t>
          </a:r>
          <a:endParaRPr lang="de-DE" sz="900" dirty="0">
            <a:solidFill>
              <a:srgbClr val="002060"/>
            </a:solidFill>
          </a:endParaRPr>
        </a:p>
      </dgm:t>
    </dgm:pt>
    <dgm:pt modelId="{8C73B1E7-C87A-4DBE-B509-C74BC25BE19A}" type="parTrans" cxnId="{A59DF0DE-969D-4F13-B2CA-39DDE37446F5}">
      <dgm:prSet/>
      <dgm:spPr/>
      <dgm:t>
        <a:bodyPr/>
        <a:lstStyle/>
        <a:p>
          <a:endParaRPr lang="de-DE" sz="800">
            <a:solidFill>
              <a:srgbClr val="002060"/>
            </a:solidFill>
          </a:endParaRPr>
        </a:p>
      </dgm:t>
    </dgm:pt>
    <dgm:pt modelId="{482E4C2A-31C0-4C56-9F12-97F4EB5A0A55}" type="sibTrans" cxnId="{A59DF0DE-969D-4F13-B2CA-39DDE37446F5}">
      <dgm:prSet/>
      <dgm:spPr/>
      <dgm:t>
        <a:bodyPr/>
        <a:lstStyle/>
        <a:p>
          <a:endParaRPr lang="de-DE" sz="800">
            <a:solidFill>
              <a:srgbClr val="002060"/>
            </a:solidFill>
          </a:endParaRPr>
        </a:p>
      </dgm:t>
    </dgm:pt>
    <dgm:pt modelId="{BA1AFACF-63BD-4E39-9FA2-CB1AD21CC197}">
      <dgm:prSet phldrT="[Text]" custT="1"/>
      <dgm:spPr/>
      <dgm:t>
        <a:bodyPr/>
        <a:lstStyle/>
        <a:p>
          <a:r>
            <a:rPr lang="de-DE" sz="900" dirty="0" smtClean="0">
              <a:solidFill>
                <a:srgbClr val="002060"/>
              </a:solidFill>
            </a:rPr>
            <a:t>Betroffenenrechte (Auskunft (1 M), </a:t>
          </a:r>
          <a:br>
            <a:rPr lang="de-DE" sz="900" dirty="0" smtClean="0">
              <a:solidFill>
                <a:srgbClr val="002060"/>
              </a:solidFill>
            </a:rPr>
          </a:br>
          <a:r>
            <a:rPr lang="de-DE" sz="900" dirty="0" smtClean="0">
              <a:solidFill>
                <a:srgbClr val="002060"/>
              </a:solidFill>
            </a:rPr>
            <a:t>Löschung, …)</a:t>
          </a:r>
          <a:endParaRPr lang="de-DE" sz="900" dirty="0">
            <a:solidFill>
              <a:srgbClr val="002060"/>
            </a:solidFill>
          </a:endParaRPr>
        </a:p>
      </dgm:t>
    </dgm:pt>
    <dgm:pt modelId="{95AD2E53-52D6-4C89-9EA5-ADCB3CDABF24}" type="parTrans" cxnId="{F8AB7721-E1B4-4698-9009-772328E22904}">
      <dgm:prSet/>
      <dgm:spPr/>
      <dgm:t>
        <a:bodyPr/>
        <a:lstStyle/>
        <a:p>
          <a:endParaRPr lang="de-DE" sz="800">
            <a:solidFill>
              <a:srgbClr val="002060"/>
            </a:solidFill>
          </a:endParaRPr>
        </a:p>
      </dgm:t>
    </dgm:pt>
    <dgm:pt modelId="{47795B89-FEEA-43AD-9C90-F0C331E61D75}" type="sibTrans" cxnId="{F8AB7721-E1B4-4698-9009-772328E22904}">
      <dgm:prSet/>
      <dgm:spPr/>
      <dgm:t>
        <a:bodyPr/>
        <a:lstStyle/>
        <a:p>
          <a:endParaRPr lang="de-DE" sz="800">
            <a:solidFill>
              <a:srgbClr val="002060"/>
            </a:solidFill>
          </a:endParaRPr>
        </a:p>
      </dgm:t>
    </dgm:pt>
    <dgm:pt modelId="{7CCF42C7-E891-491C-B52C-AA106791AFE8}">
      <dgm:prSet phldrT="[Text]" custT="1"/>
      <dgm:spPr/>
      <dgm:t>
        <a:bodyPr/>
        <a:lstStyle/>
        <a:p>
          <a:r>
            <a:rPr lang="de-DE" sz="900" dirty="0" smtClean="0">
              <a:solidFill>
                <a:srgbClr val="002060"/>
              </a:solidFill>
            </a:rPr>
            <a:t>Schwellwertanalyse und Folgenabschätzung</a:t>
          </a:r>
          <a:endParaRPr lang="de-DE" sz="900" dirty="0">
            <a:solidFill>
              <a:srgbClr val="002060"/>
            </a:solidFill>
          </a:endParaRPr>
        </a:p>
      </dgm:t>
    </dgm:pt>
    <dgm:pt modelId="{7293B0D0-276F-4BE1-8FC3-61F730D78BC1}" type="parTrans" cxnId="{95ADBC17-4F3C-4C51-94C7-764CD360AC86}">
      <dgm:prSet/>
      <dgm:spPr/>
      <dgm:t>
        <a:bodyPr/>
        <a:lstStyle/>
        <a:p>
          <a:endParaRPr lang="de-DE" sz="800">
            <a:solidFill>
              <a:srgbClr val="002060"/>
            </a:solidFill>
          </a:endParaRPr>
        </a:p>
      </dgm:t>
    </dgm:pt>
    <dgm:pt modelId="{1EEDF36E-746D-45E6-B698-3651396CFB4F}" type="sibTrans" cxnId="{95ADBC17-4F3C-4C51-94C7-764CD360AC86}">
      <dgm:prSet/>
      <dgm:spPr/>
      <dgm:t>
        <a:bodyPr/>
        <a:lstStyle/>
        <a:p>
          <a:endParaRPr lang="de-DE" sz="800">
            <a:solidFill>
              <a:srgbClr val="002060"/>
            </a:solidFill>
          </a:endParaRPr>
        </a:p>
      </dgm:t>
    </dgm:pt>
    <dgm:pt modelId="{A674C2D1-DCD3-4C88-B811-8644EFEE7A51}">
      <dgm:prSet phldrT="[Text]" custT="1"/>
      <dgm:spPr/>
      <dgm:t>
        <a:bodyPr/>
        <a:lstStyle/>
        <a:p>
          <a:r>
            <a:rPr lang="de-DE" sz="900" dirty="0" smtClean="0">
              <a:solidFill>
                <a:srgbClr val="002060"/>
              </a:solidFill>
            </a:rPr>
            <a:t>Technikgestaltung </a:t>
          </a:r>
          <a:br>
            <a:rPr lang="de-DE" sz="900" dirty="0" smtClean="0">
              <a:solidFill>
                <a:srgbClr val="002060"/>
              </a:solidFill>
            </a:rPr>
          </a:br>
          <a:r>
            <a:rPr lang="de-DE" sz="900" dirty="0" smtClean="0">
              <a:solidFill>
                <a:srgbClr val="002060"/>
              </a:solidFill>
            </a:rPr>
            <a:t>und Sicherheit (TOM)</a:t>
          </a:r>
          <a:endParaRPr lang="de-DE" sz="900" dirty="0">
            <a:solidFill>
              <a:srgbClr val="002060"/>
            </a:solidFill>
          </a:endParaRPr>
        </a:p>
      </dgm:t>
    </dgm:pt>
    <dgm:pt modelId="{4E39777F-F473-4978-AA01-48105DD1DD86}" type="parTrans" cxnId="{22FF3C0D-1804-407B-9F63-8725B69AA5A0}">
      <dgm:prSet/>
      <dgm:spPr/>
      <dgm:t>
        <a:bodyPr/>
        <a:lstStyle/>
        <a:p>
          <a:endParaRPr lang="de-DE" sz="800">
            <a:solidFill>
              <a:srgbClr val="002060"/>
            </a:solidFill>
          </a:endParaRPr>
        </a:p>
      </dgm:t>
    </dgm:pt>
    <dgm:pt modelId="{C2D69E69-5A6E-4FC3-95C2-EE7DBAA0291A}" type="sibTrans" cxnId="{22FF3C0D-1804-407B-9F63-8725B69AA5A0}">
      <dgm:prSet/>
      <dgm:spPr/>
      <dgm:t>
        <a:bodyPr/>
        <a:lstStyle/>
        <a:p>
          <a:endParaRPr lang="de-DE" sz="800">
            <a:solidFill>
              <a:srgbClr val="002060"/>
            </a:solidFill>
          </a:endParaRPr>
        </a:p>
      </dgm:t>
    </dgm:pt>
    <dgm:pt modelId="{A1F41CFE-95CB-4F73-968B-B856F6217D48}">
      <dgm:prSet phldrT="[Text]" custT="1"/>
      <dgm:spPr/>
      <dgm:t>
        <a:bodyPr/>
        <a:lstStyle/>
        <a:p>
          <a:r>
            <a:rPr lang="de-DE" sz="900" dirty="0" smtClean="0">
              <a:solidFill>
                <a:srgbClr val="002060"/>
              </a:solidFill>
            </a:rPr>
            <a:t>Sensibilisierung </a:t>
          </a:r>
          <a:br>
            <a:rPr lang="de-DE" sz="900" dirty="0" smtClean="0">
              <a:solidFill>
                <a:srgbClr val="002060"/>
              </a:solidFill>
            </a:rPr>
          </a:br>
          <a:r>
            <a:rPr lang="de-DE" sz="900" dirty="0" smtClean="0">
              <a:solidFill>
                <a:srgbClr val="002060"/>
              </a:solidFill>
            </a:rPr>
            <a:t>und </a:t>
          </a:r>
          <a:br>
            <a:rPr lang="de-DE" sz="900" dirty="0" smtClean="0">
              <a:solidFill>
                <a:srgbClr val="002060"/>
              </a:solidFill>
            </a:rPr>
          </a:br>
          <a:r>
            <a:rPr lang="de-DE" sz="900" dirty="0" smtClean="0">
              <a:solidFill>
                <a:srgbClr val="002060"/>
              </a:solidFill>
            </a:rPr>
            <a:t>Schulung</a:t>
          </a:r>
          <a:endParaRPr lang="de-DE" sz="900" dirty="0">
            <a:solidFill>
              <a:srgbClr val="002060"/>
            </a:solidFill>
          </a:endParaRPr>
        </a:p>
      </dgm:t>
    </dgm:pt>
    <dgm:pt modelId="{CC0A6643-8D01-4292-8A5B-E90288FE4668}" type="parTrans" cxnId="{F63D99F9-FE36-4322-813C-BFCCB1A8A6CB}">
      <dgm:prSet/>
      <dgm:spPr/>
      <dgm:t>
        <a:bodyPr/>
        <a:lstStyle/>
        <a:p>
          <a:endParaRPr lang="de-DE" sz="800">
            <a:solidFill>
              <a:srgbClr val="002060"/>
            </a:solidFill>
          </a:endParaRPr>
        </a:p>
      </dgm:t>
    </dgm:pt>
    <dgm:pt modelId="{26413477-D785-4C86-B51E-7B6E3C88B3E0}" type="sibTrans" cxnId="{F63D99F9-FE36-4322-813C-BFCCB1A8A6CB}">
      <dgm:prSet/>
      <dgm:spPr/>
      <dgm:t>
        <a:bodyPr/>
        <a:lstStyle/>
        <a:p>
          <a:endParaRPr lang="de-DE" sz="800">
            <a:solidFill>
              <a:srgbClr val="002060"/>
            </a:solidFill>
          </a:endParaRPr>
        </a:p>
      </dgm:t>
    </dgm:pt>
    <dgm:pt modelId="{B8A7B6E0-B6C0-4CC2-A0FE-D92206FC3E3F}">
      <dgm:prSet phldrT="[Text]" custT="1"/>
      <dgm:spPr/>
      <dgm:t>
        <a:bodyPr/>
        <a:lstStyle/>
        <a:p>
          <a:r>
            <a:rPr lang="de-DE" sz="900" dirty="0" smtClean="0">
              <a:solidFill>
                <a:srgbClr val="002060"/>
              </a:solidFill>
            </a:rPr>
            <a:t>Meldung von DS-Verletzungen (72 h), Konsultation</a:t>
          </a:r>
          <a:endParaRPr lang="de-DE" sz="900" dirty="0">
            <a:solidFill>
              <a:srgbClr val="002060"/>
            </a:solidFill>
          </a:endParaRPr>
        </a:p>
      </dgm:t>
    </dgm:pt>
    <dgm:pt modelId="{1D451EEB-8F17-406E-94D6-6DD237D1DE36}" type="parTrans" cxnId="{0C954774-98A6-4EF3-B967-C96866CDA128}">
      <dgm:prSet/>
      <dgm:spPr/>
      <dgm:t>
        <a:bodyPr/>
        <a:lstStyle/>
        <a:p>
          <a:endParaRPr lang="de-DE" sz="800">
            <a:solidFill>
              <a:srgbClr val="002060"/>
            </a:solidFill>
          </a:endParaRPr>
        </a:p>
      </dgm:t>
    </dgm:pt>
    <dgm:pt modelId="{1B830D17-BDF6-4656-BABB-2E4169606C8D}" type="sibTrans" cxnId="{0C954774-98A6-4EF3-B967-C96866CDA128}">
      <dgm:prSet/>
      <dgm:spPr/>
      <dgm:t>
        <a:bodyPr/>
        <a:lstStyle/>
        <a:p>
          <a:endParaRPr lang="de-DE" sz="800">
            <a:solidFill>
              <a:srgbClr val="002060"/>
            </a:solidFill>
          </a:endParaRPr>
        </a:p>
      </dgm:t>
    </dgm:pt>
    <dgm:pt modelId="{23ADB2BD-FFB1-4C96-B445-57C7D4485A18}">
      <dgm:prSet phldrT="[Text]" custT="1"/>
      <dgm:spPr/>
      <dgm:t>
        <a:bodyPr/>
        <a:lstStyle/>
        <a:p>
          <a:r>
            <a:rPr lang="de-DE" sz="900" dirty="0" smtClean="0">
              <a:solidFill>
                <a:srgbClr val="002060"/>
              </a:solidFill>
            </a:rPr>
            <a:t>Rechenschaftspflicht, Nachweise erbringen</a:t>
          </a:r>
          <a:endParaRPr lang="de-DE" sz="900" dirty="0">
            <a:solidFill>
              <a:srgbClr val="002060"/>
            </a:solidFill>
          </a:endParaRPr>
        </a:p>
      </dgm:t>
    </dgm:pt>
    <dgm:pt modelId="{2DC1503B-F1E9-4869-8C07-833FCAAB8416}" type="parTrans" cxnId="{A4C7DCF8-2689-4E3C-AEAD-19738EE815B0}">
      <dgm:prSet/>
      <dgm:spPr/>
      <dgm:t>
        <a:bodyPr/>
        <a:lstStyle/>
        <a:p>
          <a:endParaRPr lang="de-DE" sz="800">
            <a:solidFill>
              <a:srgbClr val="002060"/>
            </a:solidFill>
          </a:endParaRPr>
        </a:p>
      </dgm:t>
    </dgm:pt>
    <dgm:pt modelId="{EFC1D7D3-E5A0-4190-9C80-1508AD91C54C}" type="sibTrans" cxnId="{A4C7DCF8-2689-4E3C-AEAD-19738EE815B0}">
      <dgm:prSet/>
      <dgm:spPr/>
      <dgm:t>
        <a:bodyPr/>
        <a:lstStyle/>
        <a:p>
          <a:endParaRPr lang="de-DE" sz="800">
            <a:solidFill>
              <a:srgbClr val="002060"/>
            </a:solidFill>
          </a:endParaRPr>
        </a:p>
      </dgm:t>
    </dgm:pt>
    <dgm:pt modelId="{B175B44A-A7ED-4F38-8736-E223B3C1AB17}">
      <dgm:prSet phldrT="[Text]" custT="1"/>
      <dgm:spPr/>
      <dgm:t>
        <a:bodyPr/>
        <a:lstStyle/>
        <a:p>
          <a:r>
            <a:rPr lang="de-DE" sz="900" dirty="0" smtClean="0">
              <a:solidFill>
                <a:srgbClr val="002060"/>
              </a:solidFill>
            </a:rPr>
            <a:t>Rechtmäßigkeit (Einwilligungen, Verträge (AV), </a:t>
          </a:r>
          <a:br>
            <a:rPr lang="de-DE" sz="900" dirty="0" smtClean="0">
              <a:solidFill>
                <a:srgbClr val="002060"/>
              </a:solidFill>
            </a:rPr>
          </a:br>
          <a:r>
            <a:rPr lang="de-DE" sz="900" dirty="0" smtClean="0">
              <a:solidFill>
                <a:srgbClr val="002060"/>
              </a:solidFill>
            </a:rPr>
            <a:t>Ordnungen, …)</a:t>
          </a:r>
          <a:endParaRPr lang="de-DE" sz="900" dirty="0">
            <a:solidFill>
              <a:srgbClr val="002060"/>
            </a:solidFill>
          </a:endParaRPr>
        </a:p>
      </dgm:t>
    </dgm:pt>
    <dgm:pt modelId="{1F897B53-5283-4C73-B721-DCA37FB88FA1}" type="parTrans" cxnId="{DF407A5D-A9CC-4ECD-A9D2-5D8AEEABAA90}">
      <dgm:prSet/>
      <dgm:spPr/>
      <dgm:t>
        <a:bodyPr/>
        <a:lstStyle/>
        <a:p>
          <a:endParaRPr lang="de-DE" sz="700">
            <a:solidFill>
              <a:srgbClr val="002060"/>
            </a:solidFill>
          </a:endParaRPr>
        </a:p>
      </dgm:t>
    </dgm:pt>
    <dgm:pt modelId="{94CA7BD4-1D0B-413F-86E2-6E01D2971761}" type="sibTrans" cxnId="{DF407A5D-A9CC-4ECD-A9D2-5D8AEEABAA90}">
      <dgm:prSet/>
      <dgm:spPr/>
      <dgm:t>
        <a:bodyPr/>
        <a:lstStyle/>
        <a:p>
          <a:endParaRPr lang="de-DE" sz="700">
            <a:solidFill>
              <a:srgbClr val="002060"/>
            </a:solidFill>
          </a:endParaRPr>
        </a:p>
      </dgm:t>
    </dgm:pt>
    <dgm:pt modelId="{01C876EF-7187-45F3-8FB7-B75A0F081049}">
      <dgm:prSet phldrT="[Text]" custT="1"/>
      <dgm:spPr/>
      <dgm:t>
        <a:bodyPr/>
        <a:lstStyle/>
        <a:p>
          <a:r>
            <a:rPr lang="de-DE" sz="900" dirty="0" smtClean="0">
              <a:solidFill>
                <a:srgbClr val="002060"/>
              </a:solidFill>
            </a:rPr>
            <a:t>proaktive Informationspflichten</a:t>
          </a:r>
          <a:endParaRPr lang="de-DE" sz="900" dirty="0">
            <a:solidFill>
              <a:srgbClr val="002060"/>
            </a:solidFill>
          </a:endParaRPr>
        </a:p>
      </dgm:t>
    </dgm:pt>
    <dgm:pt modelId="{C6282A68-1085-42BE-9073-F13EC42057F6}" type="parTrans" cxnId="{C07C9831-0C99-4001-A55E-764E9862FE22}">
      <dgm:prSet/>
      <dgm:spPr/>
      <dgm:t>
        <a:bodyPr/>
        <a:lstStyle/>
        <a:p>
          <a:endParaRPr lang="de-DE" sz="700">
            <a:solidFill>
              <a:srgbClr val="002060"/>
            </a:solidFill>
          </a:endParaRPr>
        </a:p>
      </dgm:t>
    </dgm:pt>
    <dgm:pt modelId="{7EFACCD6-FF64-4C43-A0AF-CE9EC2DBC97D}" type="sibTrans" cxnId="{C07C9831-0C99-4001-A55E-764E9862FE22}">
      <dgm:prSet/>
      <dgm:spPr/>
      <dgm:t>
        <a:bodyPr/>
        <a:lstStyle/>
        <a:p>
          <a:endParaRPr lang="de-DE" sz="700">
            <a:solidFill>
              <a:srgbClr val="002060"/>
            </a:solidFill>
          </a:endParaRPr>
        </a:p>
      </dgm:t>
    </dgm:pt>
    <dgm:pt modelId="{471B01A5-CB7F-42B9-9923-975290E2565C}" type="pres">
      <dgm:prSet presAssocID="{16FA2F36-720F-4D42-B6B3-7438503401C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D46438C-F191-4EFA-9B39-43B768211EBA}" type="pres">
      <dgm:prSet presAssocID="{0FA5C294-CD39-4C58-82E2-FFA62628FF03}" presName="node" presStyleLbl="node1" presStyleIdx="0" presStyleCnt="9" custScaleX="109946" custScaleY="96712" custLinFactNeighborX="1228" custLinFactNeighborY="-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D3C0D46-A3B0-46FC-B8B9-4AA7FFA3592F}" type="pres">
      <dgm:prSet presAssocID="{482E4C2A-31C0-4C56-9F12-97F4EB5A0A55}" presName="sibTrans" presStyleCnt="0"/>
      <dgm:spPr/>
    </dgm:pt>
    <dgm:pt modelId="{922B7837-9EC9-40A7-82CB-38401A6E4CD6}" type="pres">
      <dgm:prSet presAssocID="{01C876EF-7187-45F3-8FB7-B75A0F081049}" presName="node" presStyleLbl="node1" presStyleIdx="1" presStyleCnt="9" custScaleX="109946" custScaleY="96712" custLinFactNeighborX="173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DC1B5F9-AAF3-477F-813E-01473B980CD8}" type="pres">
      <dgm:prSet presAssocID="{7EFACCD6-FF64-4C43-A0AF-CE9EC2DBC97D}" presName="sibTrans" presStyleCnt="0"/>
      <dgm:spPr/>
    </dgm:pt>
    <dgm:pt modelId="{18FC2CA4-7861-44AF-891F-B4C0F2AD2F24}" type="pres">
      <dgm:prSet presAssocID="{BA1AFACF-63BD-4E39-9FA2-CB1AD21CC197}" presName="node" presStyleLbl="node1" presStyleIdx="2" presStyleCnt="9" custScaleX="109946" custScaleY="96712" custLinFactNeighborX="412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26EF987-0D57-47D5-B096-CF98ACB5B25A}" type="pres">
      <dgm:prSet presAssocID="{47795B89-FEEA-43AD-9C90-F0C331E61D75}" presName="sibTrans" presStyleCnt="0"/>
      <dgm:spPr/>
    </dgm:pt>
    <dgm:pt modelId="{6562089B-C0F1-43F0-AADF-A3890CF6366F}" type="pres">
      <dgm:prSet presAssocID="{7CCF42C7-E891-491C-B52C-AA106791AFE8}" presName="node" presStyleLbl="node1" presStyleIdx="3" presStyleCnt="9" custScaleX="109946" custScaleY="96712" custLinFactNeighborX="64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E1CA121-B8C9-4E78-82D0-B7F97BBBC474}" type="pres">
      <dgm:prSet presAssocID="{1EEDF36E-746D-45E6-B698-3651396CFB4F}" presName="sibTrans" presStyleCnt="0"/>
      <dgm:spPr/>
    </dgm:pt>
    <dgm:pt modelId="{8FF2853D-313D-4987-BF83-AE4147B559C5}" type="pres">
      <dgm:prSet presAssocID="{A674C2D1-DCD3-4C88-B811-8644EFEE7A51}" presName="node" presStyleLbl="node1" presStyleIdx="4" presStyleCnt="9" custScaleX="109946" custScaleY="96712" custLinFactNeighborX="238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3479A8F-A87D-406F-AC47-FCAEB683768C}" type="pres">
      <dgm:prSet presAssocID="{C2D69E69-5A6E-4FC3-95C2-EE7DBAA0291A}" presName="sibTrans" presStyleCnt="0"/>
      <dgm:spPr/>
    </dgm:pt>
    <dgm:pt modelId="{A810E76E-8E10-418F-80E4-4B926A581154}" type="pres">
      <dgm:prSet presAssocID="{B8A7B6E0-B6C0-4CC2-A0FE-D92206FC3E3F}" presName="node" presStyleLbl="node1" presStyleIdx="5" presStyleCnt="9" custScaleX="109946" custScaleY="96712" custLinFactNeighborX="3544" custLinFactNeighborY="-20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A0C0EA7-5A78-4EBB-96DF-DB5A8799BAD3}" type="pres">
      <dgm:prSet presAssocID="{1B830D17-BDF6-4656-BABB-2E4169606C8D}" presName="sibTrans" presStyleCnt="0"/>
      <dgm:spPr/>
    </dgm:pt>
    <dgm:pt modelId="{1C84181B-B081-4D3C-A1A9-F9AA99C786E1}" type="pres">
      <dgm:prSet presAssocID="{B175B44A-A7ED-4F38-8736-E223B3C1AB17}" presName="node" presStyleLbl="node1" presStyleIdx="6" presStyleCnt="9" custScaleX="109946" custScaleY="96712" custLinFactNeighborY="3001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C325409-CE02-4A47-8A06-CFF569F5EFA3}" type="pres">
      <dgm:prSet presAssocID="{94CA7BD4-1D0B-413F-86E2-6E01D2971761}" presName="sibTrans" presStyleCnt="0"/>
      <dgm:spPr/>
    </dgm:pt>
    <dgm:pt modelId="{C1A146B1-F56A-42BE-8D01-3C57EF62457E}" type="pres">
      <dgm:prSet presAssocID="{A1F41CFE-95CB-4F73-968B-B856F6217D48}" presName="node" presStyleLbl="node1" presStyleIdx="7" presStyleCnt="9" custScaleX="109946" custScaleY="96712" custLinFactNeighborX="238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93D0110-25E2-4A41-B4E7-C39744FEFF11}" type="pres">
      <dgm:prSet presAssocID="{26413477-D785-4C86-B51E-7B6E3C88B3E0}" presName="sibTrans" presStyleCnt="0"/>
      <dgm:spPr/>
    </dgm:pt>
    <dgm:pt modelId="{52FAE651-BD8C-4048-BD2C-34AB3E4DAD2C}" type="pres">
      <dgm:prSet presAssocID="{23ADB2BD-FFB1-4C96-B445-57C7D4485A18}" presName="node" presStyleLbl="node1" presStyleIdx="8" presStyleCnt="9" custScaleX="109946" custScaleY="96712" custLinFactNeighborX="3544" custLinFactNeighborY="-8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46E3E45-29AF-48DA-9849-62258FE66C59}" type="presOf" srcId="{A1F41CFE-95CB-4F73-968B-B856F6217D48}" destId="{C1A146B1-F56A-42BE-8D01-3C57EF62457E}" srcOrd="0" destOrd="0" presId="urn:microsoft.com/office/officeart/2005/8/layout/default"/>
    <dgm:cxn modelId="{FB741521-00B4-4C6E-A4E0-FA4DBA5AD9BB}" type="presOf" srcId="{B8A7B6E0-B6C0-4CC2-A0FE-D92206FC3E3F}" destId="{A810E76E-8E10-418F-80E4-4B926A581154}" srcOrd="0" destOrd="0" presId="urn:microsoft.com/office/officeart/2005/8/layout/default"/>
    <dgm:cxn modelId="{7A358AB8-7376-403A-8A9C-F2591CB8A603}" type="presOf" srcId="{16FA2F36-720F-4D42-B6B3-7438503401C7}" destId="{471B01A5-CB7F-42B9-9923-975290E2565C}" srcOrd="0" destOrd="0" presId="urn:microsoft.com/office/officeart/2005/8/layout/default"/>
    <dgm:cxn modelId="{F63D99F9-FE36-4322-813C-BFCCB1A8A6CB}" srcId="{16FA2F36-720F-4D42-B6B3-7438503401C7}" destId="{A1F41CFE-95CB-4F73-968B-B856F6217D48}" srcOrd="7" destOrd="0" parTransId="{CC0A6643-8D01-4292-8A5B-E90288FE4668}" sibTransId="{26413477-D785-4C86-B51E-7B6E3C88B3E0}"/>
    <dgm:cxn modelId="{9F527040-F2D0-4B53-A775-B2FD4B8200F9}" type="presOf" srcId="{A674C2D1-DCD3-4C88-B811-8644EFEE7A51}" destId="{8FF2853D-313D-4987-BF83-AE4147B559C5}" srcOrd="0" destOrd="0" presId="urn:microsoft.com/office/officeart/2005/8/layout/default"/>
    <dgm:cxn modelId="{0C954774-98A6-4EF3-B967-C96866CDA128}" srcId="{16FA2F36-720F-4D42-B6B3-7438503401C7}" destId="{B8A7B6E0-B6C0-4CC2-A0FE-D92206FC3E3F}" srcOrd="5" destOrd="0" parTransId="{1D451EEB-8F17-406E-94D6-6DD237D1DE36}" sibTransId="{1B830D17-BDF6-4656-BABB-2E4169606C8D}"/>
    <dgm:cxn modelId="{A4C7DCF8-2689-4E3C-AEAD-19738EE815B0}" srcId="{16FA2F36-720F-4D42-B6B3-7438503401C7}" destId="{23ADB2BD-FFB1-4C96-B445-57C7D4485A18}" srcOrd="8" destOrd="0" parTransId="{2DC1503B-F1E9-4869-8C07-833FCAAB8416}" sibTransId="{EFC1D7D3-E5A0-4190-9C80-1508AD91C54C}"/>
    <dgm:cxn modelId="{A1AB4BC2-4BBB-46D8-BFFE-FF5CCBDEF31D}" type="presOf" srcId="{01C876EF-7187-45F3-8FB7-B75A0F081049}" destId="{922B7837-9EC9-40A7-82CB-38401A6E4CD6}" srcOrd="0" destOrd="0" presId="urn:microsoft.com/office/officeart/2005/8/layout/default"/>
    <dgm:cxn modelId="{33A29EAC-566C-4EB7-BA54-126E3A39A274}" type="presOf" srcId="{BA1AFACF-63BD-4E39-9FA2-CB1AD21CC197}" destId="{18FC2CA4-7861-44AF-891F-B4C0F2AD2F24}" srcOrd="0" destOrd="0" presId="urn:microsoft.com/office/officeart/2005/8/layout/default"/>
    <dgm:cxn modelId="{DF407A5D-A9CC-4ECD-A9D2-5D8AEEABAA90}" srcId="{16FA2F36-720F-4D42-B6B3-7438503401C7}" destId="{B175B44A-A7ED-4F38-8736-E223B3C1AB17}" srcOrd="6" destOrd="0" parTransId="{1F897B53-5283-4C73-B721-DCA37FB88FA1}" sibTransId="{94CA7BD4-1D0B-413F-86E2-6E01D2971761}"/>
    <dgm:cxn modelId="{F8AB7721-E1B4-4698-9009-772328E22904}" srcId="{16FA2F36-720F-4D42-B6B3-7438503401C7}" destId="{BA1AFACF-63BD-4E39-9FA2-CB1AD21CC197}" srcOrd="2" destOrd="0" parTransId="{95AD2E53-52D6-4C89-9EA5-ADCB3CDABF24}" sibTransId="{47795B89-FEEA-43AD-9C90-F0C331E61D75}"/>
    <dgm:cxn modelId="{95ADBC17-4F3C-4C51-94C7-764CD360AC86}" srcId="{16FA2F36-720F-4D42-B6B3-7438503401C7}" destId="{7CCF42C7-E891-491C-B52C-AA106791AFE8}" srcOrd="3" destOrd="0" parTransId="{7293B0D0-276F-4BE1-8FC3-61F730D78BC1}" sibTransId="{1EEDF36E-746D-45E6-B698-3651396CFB4F}"/>
    <dgm:cxn modelId="{AAAB87EB-560D-45BD-8BE1-F7B3D2029FFA}" type="presOf" srcId="{23ADB2BD-FFB1-4C96-B445-57C7D4485A18}" destId="{52FAE651-BD8C-4048-BD2C-34AB3E4DAD2C}" srcOrd="0" destOrd="0" presId="urn:microsoft.com/office/officeart/2005/8/layout/default"/>
    <dgm:cxn modelId="{A59DF0DE-969D-4F13-B2CA-39DDE37446F5}" srcId="{16FA2F36-720F-4D42-B6B3-7438503401C7}" destId="{0FA5C294-CD39-4C58-82E2-FFA62628FF03}" srcOrd="0" destOrd="0" parTransId="{8C73B1E7-C87A-4DBE-B509-C74BC25BE19A}" sibTransId="{482E4C2A-31C0-4C56-9F12-97F4EB5A0A55}"/>
    <dgm:cxn modelId="{C07C9831-0C99-4001-A55E-764E9862FE22}" srcId="{16FA2F36-720F-4D42-B6B3-7438503401C7}" destId="{01C876EF-7187-45F3-8FB7-B75A0F081049}" srcOrd="1" destOrd="0" parTransId="{C6282A68-1085-42BE-9073-F13EC42057F6}" sibTransId="{7EFACCD6-FF64-4C43-A0AF-CE9EC2DBC97D}"/>
    <dgm:cxn modelId="{6F0389DE-E878-4934-8D23-464571751318}" type="presOf" srcId="{0FA5C294-CD39-4C58-82E2-FFA62628FF03}" destId="{5D46438C-F191-4EFA-9B39-43B768211EBA}" srcOrd="0" destOrd="0" presId="urn:microsoft.com/office/officeart/2005/8/layout/default"/>
    <dgm:cxn modelId="{22FF3C0D-1804-407B-9F63-8725B69AA5A0}" srcId="{16FA2F36-720F-4D42-B6B3-7438503401C7}" destId="{A674C2D1-DCD3-4C88-B811-8644EFEE7A51}" srcOrd="4" destOrd="0" parTransId="{4E39777F-F473-4978-AA01-48105DD1DD86}" sibTransId="{C2D69E69-5A6E-4FC3-95C2-EE7DBAA0291A}"/>
    <dgm:cxn modelId="{F43B5D56-9016-44CC-BA47-3AEFDFB48D2B}" type="presOf" srcId="{7CCF42C7-E891-491C-B52C-AA106791AFE8}" destId="{6562089B-C0F1-43F0-AADF-A3890CF6366F}" srcOrd="0" destOrd="0" presId="urn:microsoft.com/office/officeart/2005/8/layout/default"/>
    <dgm:cxn modelId="{81EDC0CC-91D9-4449-A5C2-8BE5926C9959}" type="presOf" srcId="{B175B44A-A7ED-4F38-8736-E223B3C1AB17}" destId="{1C84181B-B081-4D3C-A1A9-F9AA99C786E1}" srcOrd="0" destOrd="0" presId="urn:microsoft.com/office/officeart/2005/8/layout/default"/>
    <dgm:cxn modelId="{B7FF58FD-E37A-4D5D-B08D-594E4AC1CB66}" type="presParOf" srcId="{471B01A5-CB7F-42B9-9923-975290E2565C}" destId="{5D46438C-F191-4EFA-9B39-43B768211EBA}" srcOrd="0" destOrd="0" presId="urn:microsoft.com/office/officeart/2005/8/layout/default"/>
    <dgm:cxn modelId="{9DD22C25-F1CE-4A97-AC17-5F35542D077F}" type="presParOf" srcId="{471B01A5-CB7F-42B9-9923-975290E2565C}" destId="{ED3C0D46-A3B0-46FC-B8B9-4AA7FFA3592F}" srcOrd="1" destOrd="0" presId="urn:microsoft.com/office/officeart/2005/8/layout/default"/>
    <dgm:cxn modelId="{DEC7C24B-936B-43D1-AE0D-5EF0C17828B8}" type="presParOf" srcId="{471B01A5-CB7F-42B9-9923-975290E2565C}" destId="{922B7837-9EC9-40A7-82CB-38401A6E4CD6}" srcOrd="2" destOrd="0" presId="urn:microsoft.com/office/officeart/2005/8/layout/default"/>
    <dgm:cxn modelId="{D17AFB18-B317-45E2-A5BD-3E4B8A2FA729}" type="presParOf" srcId="{471B01A5-CB7F-42B9-9923-975290E2565C}" destId="{DDC1B5F9-AAF3-477F-813E-01473B980CD8}" srcOrd="3" destOrd="0" presId="urn:microsoft.com/office/officeart/2005/8/layout/default"/>
    <dgm:cxn modelId="{6008C253-9AAB-4791-8C44-78AC518A170F}" type="presParOf" srcId="{471B01A5-CB7F-42B9-9923-975290E2565C}" destId="{18FC2CA4-7861-44AF-891F-B4C0F2AD2F24}" srcOrd="4" destOrd="0" presId="urn:microsoft.com/office/officeart/2005/8/layout/default"/>
    <dgm:cxn modelId="{DD14420F-5AC0-483C-8D51-9F768FC60791}" type="presParOf" srcId="{471B01A5-CB7F-42B9-9923-975290E2565C}" destId="{B26EF987-0D57-47D5-B096-CF98ACB5B25A}" srcOrd="5" destOrd="0" presId="urn:microsoft.com/office/officeart/2005/8/layout/default"/>
    <dgm:cxn modelId="{D5A21AE9-4B9F-4094-A03A-02FAD4A1E2AB}" type="presParOf" srcId="{471B01A5-CB7F-42B9-9923-975290E2565C}" destId="{6562089B-C0F1-43F0-AADF-A3890CF6366F}" srcOrd="6" destOrd="0" presId="urn:microsoft.com/office/officeart/2005/8/layout/default"/>
    <dgm:cxn modelId="{573D5A77-4C95-4D6E-B193-470794A68D0D}" type="presParOf" srcId="{471B01A5-CB7F-42B9-9923-975290E2565C}" destId="{0E1CA121-B8C9-4E78-82D0-B7F97BBBC474}" srcOrd="7" destOrd="0" presId="urn:microsoft.com/office/officeart/2005/8/layout/default"/>
    <dgm:cxn modelId="{12A76083-B788-4CD4-BAFA-EA0ABC111604}" type="presParOf" srcId="{471B01A5-CB7F-42B9-9923-975290E2565C}" destId="{8FF2853D-313D-4987-BF83-AE4147B559C5}" srcOrd="8" destOrd="0" presId="urn:microsoft.com/office/officeart/2005/8/layout/default"/>
    <dgm:cxn modelId="{CD2195D9-2021-4AB9-B04F-05422ED9BE85}" type="presParOf" srcId="{471B01A5-CB7F-42B9-9923-975290E2565C}" destId="{F3479A8F-A87D-406F-AC47-FCAEB683768C}" srcOrd="9" destOrd="0" presId="urn:microsoft.com/office/officeart/2005/8/layout/default"/>
    <dgm:cxn modelId="{34C18E12-76B5-4E55-A8E0-6A5CBD2658BC}" type="presParOf" srcId="{471B01A5-CB7F-42B9-9923-975290E2565C}" destId="{A810E76E-8E10-418F-80E4-4B926A581154}" srcOrd="10" destOrd="0" presId="urn:microsoft.com/office/officeart/2005/8/layout/default"/>
    <dgm:cxn modelId="{131892F9-7C7E-478E-95F1-06924473EBFA}" type="presParOf" srcId="{471B01A5-CB7F-42B9-9923-975290E2565C}" destId="{DA0C0EA7-5A78-4EBB-96DF-DB5A8799BAD3}" srcOrd="11" destOrd="0" presId="urn:microsoft.com/office/officeart/2005/8/layout/default"/>
    <dgm:cxn modelId="{88BF0F4C-D35E-4CEC-AE61-4F66719D523B}" type="presParOf" srcId="{471B01A5-CB7F-42B9-9923-975290E2565C}" destId="{1C84181B-B081-4D3C-A1A9-F9AA99C786E1}" srcOrd="12" destOrd="0" presId="urn:microsoft.com/office/officeart/2005/8/layout/default"/>
    <dgm:cxn modelId="{148771D7-5505-4D55-B9DD-1D3A2CB6F283}" type="presParOf" srcId="{471B01A5-CB7F-42B9-9923-975290E2565C}" destId="{AC325409-CE02-4A47-8A06-CFF569F5EFA3}" srcOrd="13" destOrd="0" presId="urn:microsoft.com/office/officeart/2005/8/layout/default"/>
    <dgm:cxn modelId="{C13F2012-0B9C-4A3D-968F-B4178C5EDB4C}" type="presParOf" srcId="{471B01A5-CB7F-42B9-9923-975290E2565C}" destId="{C1A146B1-F56A-42BE-8D01-3C57EF62457E}" srcOrd="14" destOrd="0" presId="urn:microsoft.com/office/officeart/2005/8/layout/default"/>
    <dgm:cxn modelId="{92C68CA6-A2CB-447E-BB64-4FBFA9E5A2EC}" type="presParOf" srcId="{471B01A5-CB7F-42B9-9923-975290E2565C}" destId="{993D0110-25E2-4A41-B4E7-C39744FEFF11}" srcOrd="15" destOrd="0" presId="urn:microsoft.com/office/officeart/2005/8/layout/default"/>
    <dgm:cxn modelId="{4A422A33-0B8F-4FD6-AF7B-8E7E840E10FF}" type="presParOf" srcId="{471B01A5-CB7F-42B9-9923-975290E2565C}" destId="{52FAE651-BD8C-4048-BD2C-34AB3E4DAD2C}" srcOrd="16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6438C-F191-4EFA-9B39-43B768211EBA}">
      <dsp:nvSpPr>
        <dsp:cNvPr id="0" name=""/>
        <dsp:cNvSpPr/>
      </dsp:nvSpPr>
      <dsp:spPr>
        <a:xfrm>
          <a:off x="231544" y="123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Verfahrens-dokumentation</a:t>
          </a:r>
          <a:endParaRPr lang="de-DE" sz="2400" kern="1200" dirty="0"/>
        </a:p>
      </dsp:txBody>
      <dsp:txXfrm>
        <a:off x="231544" y="123"/>
        <a:ext cx="2591996" cy="1368001"/>
      </dsp:txXfrm>
    </dsp:sp>
    <dsp:sp modelId="{922B7837-9EC9-40A7-82CB-38401A6E4CD6}">
      <dsp:nvSpPr>
        <dsp:cNvPr id="0" name=""/>
        <dsp:cNvSpPr/>
      </dsp:nvSpPr>
      <dsp:spPr>
        <a:xfrm>
          <a:off x="3071292" y="208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proaktive Informationspflichten</a:t>
          </a:r>
          <a:endParaRPr lang="de-DE" sz="2400" kern="1200" dirty="0"/>
        </a:p>
      </dsp:txBody>
      <dsp:txXfrm>
        <a:off x="3071292" y="208"/>
        <a:ext cx="2591996" cy="1368001"/>
      </dsp:txXfrm>
    </dsp:sp>
    <dsp:sp modelId="{18FC2CA4-7861-44AF-891F-B4C0F2AD2F24}">
      <dsp:nvSpPr>
        <dsp:cNvPr id="0" name=""/>
        <dsp:cNvSpPr/>
      </dsp:nvSpPr>
      <dsp:spPr>
        <a:xfrm>
          <a:off x="5955290" y="208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Betroffenenrechte (Auskunft (1 M), </a:t>
          </a:r>
          <a:br>
            <a:rPr lang="de-DE" sz="2400" kern="1200" dirty="0" smtClean="0"/>
          </a:br>
          <a:r>
            <a:rPr lang="de-DE" sz="2400" kern="1200" dirty="0" smtClean="0"/>
            <a:t>Löschung, …)</a:t>
          </a:r>
          <a:endParaRPr lang="de-DE" sz="2400" kern="1200" dirty="0"/>
        </a:p>
      </dsp:txBody>
      <dsp:txXfrm>
        <a:off x="5955290" y="208"/>
        <a:ext cx="2591996" cy="1368001"/>
      </dsp:txXfrm>
    </dsp:sp>
    <dsp:sp modelId="{6562089B-C0F1-43F0-AADF-A3890CF6366F}">
      <dsp:nvSpPr>
        <dsp:cNvPr id="0" name=""/>
        <dsp:cNvSpPr/>
      </dsp:nvSpPr>
      <dsp:spPr>
        <a:xfrm>
          <a:off x="217894" y="1603961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Schwellwertanalyse und Folgenabschätzung</a:t>
          </a:r>
          <a:endParaRPr lang="de-DE" sz="2400" kern="1200" dirty="0"/>
        </a:p>
      </dsp:txBody>
      <dsp:txXfrm>
        <a:off x="217894" y="1603961"/>
        <a:ext cx="2591996" cy="1368001"/>
      </dsp:txXfrm>
    </dsp:sp>
    <dsp:sp modelId="{8FF2853D-313D-4987-BF83-AE4147B559C5}">
      <dsp:nvSpPr>
        <dsp:cNvPr id="0" name=""/>
        <dsp:cNvSpPr/>
      </dsp:nvSpPr>
      <dsp:spPr>
        <a:xfrm>
          <a:off x="3086592" y="1603961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Technikgestaltung </a:t>
          </a:r>
          <a:br>
            <a:rPr lang="de-DE" sz="2400" kern="1200" dirty="0" smtClean="0"/>
          </a:br>
          <a:r>
            <a:rPr lang="de-DE" sz="2400" kern="1200" dirty="0" smtClean="0"/>
            <a:t>und Sicherheit (TOM)</a:t>
          </a:r>
          <a:endParaRPr lang="de-DE" sz="2400" kern="1200" dirty="0"/>
        </a:p>
      </dsp:txBody>
      <dsp:txXfrm>
        <a:off x="3086592" y="1603961"/>
        <a:ext cx="2591996" cy="1368001"/>
      </dsp:txXfrm>
    </dsp:sp>
    <dsp:sp modelId="{A810E76E-8E10-418F-80E4-4B926A581154}">
      <dsp:nvSpPr>
        <dsp:cNvPr id="0" name=""/>
        <dsp:cNvSpPr/>
      </dsp:nvSpPr>
      <dsp:spPr>
        <a:xfrm>
          <a:off x="5941640" y="1575416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Meldung von DS-Verletzungen (72 h), Konsultation</a:t>
          </a:r>
          <a:endParaRPr lang="de-DE" sz="2400" kern="1200" dirty="0"/>
        </a:p>
      </dsp:txBody>
      <dsp:txXfrm>
        <a:off x="5941640" y="1575416"/>
        <a:ext cx="2591996" cy="1368001"/>
      </dsp:txXfrm>
    </dsp:sp>
    <dsp:sp modelId="{1C84181B-B081-4D3C-A1A9-F9AA99C786E1}">
      <dsp:nvSpPr>
        <dsp:cNvPr id="0" name=""/>
        <dsp:cNvSpPr/>
      </dsp:nvSpPr>
      <dsp:spPr>
        <a:xfrm>
          <a:off x="202594" y="3207714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Rechtmäßigkeit (Einwilligungen, Verträge (AV), </a:t>
          </a:r>
          <a:br>
            <a:rPr lang="de-DE" sz="2400" kern="1200" dirty="0" smtClean="0"/>
          </a:br>
          <a:r>
            <a:rPr lang="de-DE" sz="2400" kern="1200" dirty="0" smtClean="0"/>
            <a:t>Ordnungen, …)</a:t>
          </a:r>
          <a:endParaRPr lang="de-DE" sz="2400" kern="1200" dirty="0"/>
        </a:p>
      </dsp:txBody>
      <dsp:txXfrm>
        <a:off x="202594" y="3207714"/>
        <a:ext cx="2591996" cy="1368001"/>
      </dsp:txXfrm>
    </dsp:sp>
    <dsp:sp modelId="{C1A146B1-F56A-42BE-8D01-3C57EF62457E}">
      <dsp:nvSpPr>
        <dsp:cNvPr id="0" name=""/>
        <dsp:cNvSpPr/>
      </dsp:nvSpPr>
      <dsp:spPr>
        <a:xfrm>
          <a:off x="3086592" y="3207714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Sensibilisierung </a:t>
          </a:r>
          <a:br>
            <a:rPr lang="de-DE" sz="2400" kern="1200" dirty="0" smtClean="0"/>
          </a:br>
          <a:r>
            <a:rPr lang="de-DE" sz="2400" kern="1200" dirty="0" smtClean="0"/>
            <a:t>und </a:t>
          </a:r>
          <a:br>
            <a:rPr lang="de-DE" sz="2400" kern="1200" dirty="0" smtClean="0"/>
          </a:br>
          <a:r>
            <a:rPr lang="de-DE" sz="2400" kern="1200" dirty="0" smtClean="0"/>
            <a:t>Schulung</a:t>
          </a:r>
          <a:endParaRPr lang="de-DE" sz="2400" kern="1200" dirty="0"/>
        </a:p>
      </dsp:txBody>
      <dsp:txXfrm>
        <a:off x="3086592" y="3207714"/>
        <a:ext cx="2591996" cy="1368001"/>
      </dsp:txXfrm>
    </dsp:sp>
    <dsp:sp modelId="{52FAE651-BD8C-4048-BD2C-34AB3E4DAD2C}">
      <dsp:nvSpPr>
        <dsp:cNvPr id="0" name=""/>
        <dsp:cNvSpPr/>
      </dsp:nvSpPr>
      <dsp:spPr>
        <a:xfrm>
          <a:off x="5941640" y="3206470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rgbClr val="FF0000"/>
              </a:solidFill>
            </a:rPr>
            <a:t>Rechenschaftspflicht, Nachweise erbringen</a:t>
          </a:r>
          <a:endParaRPr lang="de-DE" sz="2400" kern="1200" dirty="0">
            <a:solidFill>
              <a:srgbClr val="FF0000"/>
            </a:solidFill>
          </a:endParaRPr>
        </a:p>
      </dsp:txBody>
      <dsp:txXfrm>
        <a:off x="5941640" y="3206470"/>
        <a:ext cx="2591996" cy="13680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6438C-F191-4EFA-9B39-43B768211EBA}">
      <dsp:nvSpPr>
        <dsp:cNvPr id="0" name=""/>
        <dsp:cNvSpPr/>
      </dsp:nvSpPr>
      <dsp:spPr>
        <a:xfrm>
          <a:off x="115747" y="1122"/>
          <a:ext cx="1018826" cy="5377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>
              <a:solidFill>
                <a:srgbClr val="002060"/>
              </a:solidFill>
            </a:rPr>
            <a:t>Verfahrens-dokumentation</a:t>
          </a:r>
          <a:endParaRPr lang="de-DE" sz="900" kern="1200" dirty="0">
            <a:solidFill>
              <a:srgbClr val="002060"/>
            </a:solidFill>
          </a:endParaRPr>
        </a:p>
      </dsp:txBody>
      <dsp:txXfrm>
        <a:off x="115747" y="1122"/>
        <a:ext cx="1018826" cy="537715"/>
      </dsp:txXfrm>
    </dsp:sp>
    <dsp:sp modelId="{922B7837-9EC9-40A7-82CB-38401A6E4CD6}">
      <dsp:nvSpPr>
        <dsp:cNvPr id="0" name=""/>
        <dsp:cNvSpPr/>
      </dsp:nvSpPr>
      <dsp:spPr>
        <a:xfrm>
          <a:off x="1231957" y="1156"/>
          <a:ext cx="1018826" cy="5377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>
              <a:solidFill>
                <a:srgbClr val="002060"/>
              </a:solidFill>
            </a:rPr>
            <a:t>proaktive Informationspflichten</a:t>
          </a:r>
          <a:endParaRPr lang="de-DE" sz="900" kern="1200" dirty="0">
            <a:solidFill>
              <a:srgbClr val="002060"/>
            </a:solidFill>
          </a:endParaRPr>
        </a:p>
      </dsp:txBody>
      <dsp:txXfrm>
        <a:off x="1231957" y="1156"/>
        <a:ext cx="1018826" cy="537715"/>
      </dsp:txXfrm>
    </dsp:sp>
    <dsp:sp modelId="{18FC2CA4-7861-44AF-891F-B4C0F2AD2F24}">
      <dsp:nvSpPr>
        <dsp:cNvPr id="0" name=""/>
        <dsp:cNvSpPr/>
      </dsp:nvSpPr>
      <dsp:spPr>
        <a:xfrm>
          <a:off x="2365560" y="1156"/>
          <a:ext cx="1018826" cy="5377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>
              <a:solidFill>
                <a:srgbClr val="002060"/>
              </a:solidFill>
            </a:rPr>
            <a:t>Betroffenenrechte (Auskunft (1 M), </a:t>
          </a:r>
          <a:br>
            <a:rPr lang="de-DE" sz="900" kern="1200" dirty="0" smtClean="0">
              <a:solidFill>
                <a:srgbClr val="002060"/>
              </a:solidFill>
            </a:rPr>
          </a:br>
          <a:r>
            <a:rPr lang="de-DE" sz="900" kern="1200" dirty="0" smtClean="0">
              <a:solidFill>
                <a:srgbClr val="002060"/>
              </a:solidFill>
            </a:rPr>
            <a:t>Löschung, …)</a:t>
          </a:r>
          <a:endParaRPr lang="de-DE" sz="900" kern="1200" dirty="0">
            <a:solidFill>
              <a:srgbClr val="002060"/>
            </a:solidFill>
          </a:endParaRPr>
        </a:p>
      </dsp:txBody>
      <dsp:txXfrm>
        <a:off x="2365560" y="1156"/>
        <a:ext cx="1018826" cy="537715"/>
      </dsp:txXfrm>
    </dsp:sp>
    <dsp:sp modelId="{6562089B-C0F1-43F0-AADF-A3890CF6366F}">
      <dsp:nvSpPr>
        <dsp:cNvPr id="0" name=""/>
        <dsp:cNvSpPr/>
      </dsp:nvSpPr>
      <dsp:spPr>
        <a:xfrm>
          <a:off x="110382" y="631537"/>
          <a:ext cx="1018826" cy="5377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>
              <a:solidFill>
                <a:srgbClr val="002060"/>
              </a:solidFill>
            </a:rPr>
            <a:t>Schwellwertanalyse und Folgenabschätzung</a:t>
          </a:r>
          <a:endParaRPr lang="de-DE" sz="900" kern="1200" dirty="0">
            <a:solidFill>
              <a:srgbClr val="002060"/>
            </a:solidFill>
          </a:endParaRPr>
        </a:p>
      </dsp:txBody>
      <dsp:txXfrm>
        <a:off x="110382" y="631537"/>
        <a:ext cx="1018826" cy="537715"/>
      </dsp:txXfrm>
    </dsp:sp>
    <dsp:sp modelId="{8FF2853D-313D-4987-BF83-AE4147B559C5}">
      <dsp:nvSpPr>
        <dsp:cNvPr id="0" name=""/>
        <dsp:cNvSpPr/>
      </dsp:nvSpPr>
      <dsp:spPr>
        <a:xfrm>
          <a:off x="1237971" y="631537"/>
          <a:ext cx="1018826" cy="5377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>
              <a:solidFill>
                <a:srgbClr val="002060"/>
              </a:solidFill>
            </a:rPr>
            <a:t>Technikgestaltung </a:t>
          </a:r>
          <a:br>
            <a:rPr lang="de-DE" sz="900" kern="1200" dirty="0" smtClean="0">
              <a:solidFill>
                <a:srgbClr val="002060"/>
              </a:solidFill>
            </a:rPr>
          </a:br>
          <a:r>
            <a:rPr lang="de-DE" sz="900" kern="1200" dirty="0" smtClean="0">
              <a:solidFill>
                <a:srgbClr val="002060"/>
              </a:solidFill>
            </a:rPr>
            <a:t>und Sicherheit (TOM)</a:t>
          </a:r>
          <a:endParaRPr lang="de-DE" sz="900" kern="1200" dirty="0">
            <a:solidFill>
              <a:srgbClr val="002060"/>
            </a:solidFill>
          </a:endParaRPr>
        </a:p>
      </dsp:txBody>
      <dsp:txXfrm>
        <a:off x="1237971" y="631537"/>
        <a:ext cx="1018826" cy="537715"/>
      </dsp:txXfrm>
    </dsp:sp>
    <dsp:sp modelId="{A810E76E-8E10-418F-80E4-4B926A581154}">
      <dsp:nvSpPr>
        <dsp:cNvPr id="0" name=""/>
        <dsp:cNvSpPr/>
      </dsp:nvSpPr>
      <dsp:spPr>
        <a:xfrm>
          <a:off x="2360194" y="620317"/>
          <a:ext cx="1018826" cy="5377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>
              <a:solidFill>
                <a:srgbClr val="002060"/>
              </a:solidFill>
            </a:rPr>
            <a:t>Meldung von DS-Verletzungen (72 h), Konsultation</a:t>
          </a:r>
          <a:endParaRPr lang="de-DE" sz="900" kern="1200" dirty="0">
            <a:solidFill>
              <a:srgbClr val="002060"/>
            </a:solidFill>
          </a:endParaRPr>
        </a:p>
      </dsp:txBody>
      <dsp:txXfrm>
        <a:off x="2360194" y="620317"/>
        <a:ext cx="1018826" cy="537715"/>
      </dsp:txXfrm>
    </dsp:sp>
    <dsp:sp modelId="{1C84181B-B081-4D3C-A1A9-F9AA99C786E1}">
      <dsp:nvSpPr>
        <dsp:cNvPr id="0" name=""/>
        <dsp:cNvSpPr/>
      </dsp:nvSpPr>
      <dsp:spPr>
        <a:xfrm>
          <a:off x="104368" y="1263075"/>
          <a:ext cx="1018826" cy="5377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>
              <a:solidFill>
                <a:srgbClr val="002060"/>
              </a:solidFill>
            </a:rPr>
            <a:t>Rechtmäßigkeit (Einwilligungen, Verträge (AV), </a:t>
          </a:r>
          <a:br>
            <a:rPr lang="de-DE" sz="900" kern="1200" dirty="0" smtClean="0">
              <a:solidFill>
                <a:srgbClr val="002060"/>
              </a:solidFill>
            </a:rPr>
          </a:br>
          <a:r>
            <a:rPr lang="de-DE" sz="900" kern="1200" dirty="0" smtClean="0">
              <a:solidFill>
                <a:srgbClr val="002060"/>
              </a:solidFill>
            </a:rPr>
            <a:t>Ordnungen, …)</a:t>
          </a:r>
          <a:endParaRPr lang="de-DE" sz="900" kern="1200" dirty="0">
            <a:solidFill>
              <a:srgbClr val="002060"/>
            </a:solidFill>
          </a:endParaRPr>
        </a:p>
      </dsp:txBody>
      <dsp:txXfrm>
        <a:off x="104368" y="1263075"/>
        <a:ext cx="1018826" cy="537715"/>
      </dsp:txXfrm>
    </dsp:sp>
    <dsp:sp modelId="{C1A146B1-F56A-42BE-8D01-3C57EF62457E}">
      <dsp:nvSpPr>
        <dsp:cNvPr id="0" name=""/>
        <dsp:cNvSpPr/>
      </dsp:nvSpPr>
      <dsp:spPr>
        <a:xfrm>
          <a:off x="1237971" y="1261919"/>
          <a:ext cx="1018826" cy="5377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>
              <a:solidFill>
                <a:srgbClr val="002060"/>
              </a:solidFill>
            </a:rPr>
            <a:t>Sensibilisierung </a:t>
          </a:r>
          <a:br>
            <a:rPr lang="de-DE" sz="900" kern="1200" dirty="0" smtClean="0">
              <a:solidFill>
                <a:srgbClr val="002060"/>
              </a:solidFill>
            </a:rPr>
          </a:br>
          <a:r>
            <a:rPr lang="de-DE" sz="900" kern="1200" dirty="0" smtClean="0">
              <a:solidFill>
                <a:srgbClr val="002060"/>
              </a:solidFill>
            </a:rPr>
            <a:t>und </a:t>
          </a:r>
          <a:br>
            <a:rPr lang="de-DE" sz="900" kern="1200" dirty="0" smtClean="0">
              <a:solidFill>
                <a:srgbClr val="002060"/>
              </a:solidFill>
            </a:rPr>
          </a:br>
          <a:r>
            <a:rPr lang="de-DE" sz="900" kern="1200" dirty="0" smtClean="0">
              <a:solidFill>
                <a:srgbClr val="002060"/>
              </a:solidFill>
            </a:rPr>
            <a:t>Schulung</a:t>
          </a:r>
          <a:endParaRPr lang="de-DE" sz="900" kern="1200" dirty="0">
            <a:solidFill>
              <a:srgbClr val="002060"/>
            </a:solidFill>
          </a:endParaRPr>
        </a:p>
      </dsp:txBody>
      <dsp:txXfrm>
        <a:off x="1237971" y="1261919"/>
        <a:ext cx="1018826" cy="537715"/>
      </dsp:txXfrm>
    </dsp:sp>
    <dsp:sp modelId="{52FAE651-BD8C-4048-BD2C-34AB3E4DAD2C}">
      <dsp:nvSpPr>
        <dsp:cNvPr id="0" name=""/>
        <dsp:cNvSpPr/>
      </dsp:nvSpPr>
      <dsp:spPr>
        <a:xfrm>
          <a:off x="2360194" y="1261430"/>
          <a:ext cx="1018826" cy="5377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>
              <a:solidFill>
                <a:srgbClr val="002060"/>
              </a:solidFill>
            </a:rPr>
            <a:t>Rechenschaftspflicht, Nachweise erbringen</a:t>
          </a:r>
          <a:endParaRPr lang="de-DE" sz="900" kern="1200" dirty="0">
            <a:solidFill>
              <a:srgbClr val="002060"/>
            </a:solidFill>
          </a:endParaRPr>
        </a:p>
      </dsp:txBody>
      <dsp:txXfrm>
        <a:off x="2360194" y="1261430"/>
        <a:ext cx="1018826" cy="53771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6438C-F191-4EFA-9B39-43B768211EBA}">
      <dsp:nvSpPr>
        <dsp:cNvPr id="0" name=""/>
        <dsp:cNvSpPr/>
      </dsp:nvSpPr>
      <dsp:spPr>
        <a:xfrm>
          <a:off x="115747" y="1122"/>
          <a:ext cx="1018826" cy="5377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>
              <a:solidFill>
                <a:srgbClr val="002060"/>
              </a:solidFill>
            </a:rPr>
            <a:t>Verfahrens-dokumentation</a:t>
          </a:r>
          <a:endParaRPr lang="de-DE" sz="900" kern="1200" dirty="0">
            <a:solidFill>
              <a:srgbClr val="002060"/>
            </a:solidFill>
          </a:endParaRPr>
        </a:p>
      </dsp:txBody>
      <dsp:txXfrm>
        <a:off x="115747" y="1122"/>
        <a:ext cx="1018826" cy="537715"/>
      </dsp:txXfrm>
    </dsp:sp>
    <dsp:sp modelId="{922B7837-9EC9-40A7-82CB-38401A6E4CD6}">
      <dsp:nvSpPr>
        <dsp:cNvPr id="0" name=""/>
        <dsp:cNvSpPr/>
      </dsp:nvSpPr>
      <dsp:spPr>
        <a:xfrm>
          <a:off x="1231957" y="1156"/>
          <a:ext cx="1018826" cy="5377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>
              <a:solidFill>
                <a:srgbClr val="002060"/>
              </a:solidFill>
            </a:rPr>
            <a:t>proaktive Informationspflichten</a:t>
          </a:r>
          <a:endParaRPr lang="de-DE" sz="900" kern="1200" dirty="0">
            <a:solidFill>
              <a:srgbClr val="002060"/>
            </a:solidFill>
          </a:endParaRPr>
        </a:p>
      </dsp:txBody>
      <dsp:txXfrm>
        <a:off x="1231957" y="1156"/>
        <a:ext cx="1018826" cy="537715"/>
      </dsp:txXfrm>
    </dsp:sp>
    <dsp:sp modelId="{18FC2CA4-7861-44AF-891F-B4C0F2AD2F24}">
      <dsp:nvSpPr>
        <dsp:cNvPr id="0" name=""/>
        <dsp:cNvSpPr/>
      </dsp:nvSpPr>
      <dsp:spPr>
        <a:xfrm>
          <a:off x="2365560" y="1156"/>
          <a:ext cx="1018826" cy="5377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>
              <a:solidFill>
                <a:srgbClr val="002060"/>
              </a:solidFill>
            </a:rPr>
            <a:t>Betroffenenrechte (Auskunft (1 M), </a:t>
          </a:r>
          <a:br>
            <a:rPr lang="de-DE" sz="900" kern="1200" dirty="0" smtClean="0">
              <a:solidFill>
                <a:srgbClr val="002060"/>
              </a:solidFill>
            </a:rPr>
          </a:br>
          <a:r>
            <a:rPr lang="de-DE" sz="900" kern="1200" dirty="0" smtClean="0">
              <a:solidFill>
                <a:srgbClr val="002060"/>
              </a:solidFill>
            </a:rPr>
            <a:t>Löschung, …)</a:t>
          </a:r>
          <a:endParaRPr lang="de-DE" sz="900" kern="1200" dirty="0">
            <a:solidFill>
              <a:srgbClr val="002060"/>
            </a:solidFill>
          </a:endParaRPr>
        </a:p>
      </dsp:txBody>
      <dsp:txXfrm>
        <a:off x="2365560" y="1156"/>
        <a:ext cx="1018826" cy="537715"/>
      </dsp:txXfrm>
    </dsp:sp>
    <dsp:sp modelId="{6562089B-C0F1-43F0-AADF-A3890CF6366F}">
      <dsp:nvSpPr>
        <dsp:cNvPr id="0" name=""/>
        <dsp:cNvSpPr/>
      </dsp:nvSpPr>
      <dsp:spPr>
        <a:xfrm>
          <a:off x="110382" y="631537"/>
          <a:ext cx="1018826" cy="5377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>
              <a:solidFill>
                <a:srgbClr val="002060"/>
              </a:solidFill>
            </a:rPr>
            <a:t>Schwellwertanalyse und Folgenabschätzung</a:t>
          </a:r>
          <a:endParaRPr lang="de-DE" sz="900" kern="1200" dirty="0">
            <a:solidFill>
              <a:srgbClr val="002060"/>
            </a:solidFill>
          </a:endParaRPr>
        </a:p>
      </dsp:txBody>
      <dsp:txXfrm>
        <a:off x="110382" y="631537"/>
        <a:ext cx="1018826" cy="537715"/>
      </dsp:txXfrm>
    </dsp:sp>
    <dsp:sp modelId="{8FF2853D-313D-4987-BF83-AE4147B559C5}">
      <dsp:nvSpPr>
        <dsp:cNvPr id="0" name=""/>
        <dsp:cNvSpPr/>
      </dsp:nvSpPr>
      <dsp:spPr>
        <a:xfrm>
          <a:off x="1237971" y="631537"/>
          <a:ext cx="1018826" cy="5377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>
              <a:solidFill>
                <a:srgbClr val="002060"/>
              </a:solidFill>
            </a:rPr>
            <a:t>Technikgestaltung </a:t>
          </a:r>
          <a:br>
            <a:rPr lang="de-DE" sz="900" kern="1200" dirty="0" smtClean="0">
              <a:solidFill>
                <a:srgbClr val="002060"/>
              </a:solidFill>
            </a:rPr>
          </a:br>
          <a:r>
            <a:rPr lang="de-DE" sz="900" kern="1200" dirty="0" smtClean="0">
              <a:solidFill>
                <a:srgbClr val="002060"/>
              </a:solidFill>
            </a:rPr>
            <a:t>und Sicherheit (TOM)</a:t>
          </a:r>
          <a:endParaRPr lang="de-DE" sz="900" kern="1200" dirty="0">
            <a:solidFill>
              <a:srgbClr val="002060"/>
            </a:solidFill>
          </a:endParaRPr>
        </a:p>
      </dsp:txBody>
      <dsp:txXfrm>
        <a:off x="1237971" y="631537"/>
        <a:ext cx="1018826" cy="537715"/>
      </dsp:txXfrm>
    </dsp:sp>
    <dsp:sp modelId="{A810E76E-8E10-418F-80E4-4B926A581154}">
      <dsp:nvSpPr>
        <dsp:cNvPr id="0" name=""/>
        <dsp:cNvSpPr/>
      </dsp:nvSpPr>
      <dsp:spPr>
        <a:xfrm>
          <a:off x="2360194" y="620317"/>
          <a:ext cx="1018826" cy="5377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>
              <a:solidFill>
                <a:srgbClr val="002060"/>
              </a:solidFill>
            </a:rPr>
            <a:t>Meldung von DS-Verletzungen (72 h), Konsultation</a:t>
          </a:r>
          <a:endParaRPr lang="de-DE" sz="900" kern="1200" dirty="0">
            <a:solidFill>
              <a:srgbClr val="002060"/>
            </a:solidFill>
          </a:endParaRPr>
        </a:p>
      </dsp:txBody>
      <dsp:txXfrm>
        <a:off x="2360194" y="620317"/>
        <a:ext cx="1018826" cy="537715"/>
      </dsp:txXfrm>
    </dsp:sp>
    <dsp:sp modelId="{1C84181B-B081-4D3C-A1A9-F9AA99C786E1}">
      <dsp:nvSpPr>
        <dsp:cNvPr id="0" name=""/>
        <dsp:cNvSpPr/>
      </dsp:nvSpPr>
      <dsp:spPr>
        <a:xfrm>
          <a:off x="104368" y="1263075"/>
          <a:ext cx="1018826" cy="5377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>
              <a:solidFill>
                <a:srgbClr val="002060"/>
              </a:solidFill>
            </a:rPr>
            <a:t>Rechtmäßigkeit (Einwilligungen, Verträge (AV), </a:t>
          </a:r>
          <a:br>
            <a:rPr lang="de-DE" sz="900" kern="1200" dirty="0" smtClean="0">
              <a:solidFill>
                <a:srgbClr val="002060"/>
              </a:solidFill>
            </a:rPr>
          </a:br>
          <a:r>
            <a:rPr lang="de-DE" sz="900" kern="1200" dirty="0" smtClean="0">
              <a:solidFill>
                <a:srgbClr val="002060"/>
              </a:solidFill>
            </a:rPr>
            <a:t>Ordnungen, …)</a:t>
          </a:r>
          <a:endParaRPr lang="de-DE" sz="900" kern="1200" dirty="0">
            <a:solidFill>
              <a:srgbClr val="002060"/>
            </a:solidFill>
          </a:endParaRPr>
        </a:p>
      </dsp:txBody>
      <dsp:txXfrm>
        <a:off x="104368" y="1263075"/>
        <a:ext cx="1018826" cy="537715"/>
      </dsp:txXfrm>
    </dsp:sp>
    <dsp:sp modelId="{C1A146B1-F56A-42BE-8D01-3C57EF62457E}">
      <dsp:nvSpPr>
        <dsp:cNvPr id="0" name=""/>
        <dsp:cNvSpPr/>
      </dsp:nvSpPr>
      <dsp:spPr>
        <a:xfrm>
          <a:off x="1237971" y="1261919"/>
          <a:ext cx="1018826" cy="5377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>
              <a:solidFill>
                <a:srgbClr val="002060"/>
              </a:solidFill>
            </a:rPr>
            <a:t>Sensibilisierung </a:t>
          </a:r>
          <a:br>
            <a:rPr lang="de-DE" sz="900" kern="1200" dirty="0" smtClean="0">
              <a:solidFill>
                <a:srgbClr val="002060"/>
              </a:solidFill>
            </a:rPr>
          </a:br>
          <a:r>
            <a:rPr lang="de-DE" sz="900" kern="1200" dirty="0" smtClean="0">
              <a:solidFill>
                <a:srgbClr val="002060"/>
              </a:solidFill>
            </a:rPr>
            <a:t>und </a:t>
          </a:r>
          <a:br>
            <a:rPr lang="de-DE" sz="900" kern="1200" dirty="0" smtClean="0">
              <a:solidFill>
                <a:srgbClr val="002060"/>
              </a:solidFill>
            </a:rPr>
          </a:br>
          <a:r>
            <a:rPr lang="de-DE" sz="900" kern="1200" dirty="0" smtClean="0">
              <a:solidFill>
                <a:srgbClr val="002060"/>
              </a:solidFill>
            </a:rPr>
            <a:t>Schulung</a:t>
          </a:r>
          <a:endParaRPr lang="de-DE" sz="900" kern="1200" dirty="0">
            <a:solidFill>
              <a:srgbClr val="002060"/>
            </a:solidFill>
          </a:endParaRPr>
        </a:p>
      </dsp:txBody>
      <dsp:txXfrm>
        <a:off x="1237971" y="1261919"/>
        <a:ext cx="1018826" cy="537715"/>
      </dsp:txXfrm>
    </dsp:sp>
    <dsp:sp modelId="{52FAE651-BD8C-4048-BD2C-34AB3E4DAD2C}">
      <dsp:nvSpPr>
        <dsp:cNvPr id="0" name=""/>
        <dsp:cNvSpPr/>
      </dsp:nvSpPr>
      <dsp:spPr>
        <a:xfrm>
          <a:off x="2360194" y="1261430"/>
          <a:ext cx="1018826" cy="5377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>
              <a:solidFill>
                <a:srgbClr val="002060"/>
              </a:solidFill>
            </a:rPr>
            <a:t>Rechenschaftspflicht, Nachweise erbringen</a:t>
          </a:r>
          <a:endParaRPr lang="de-DE" sz="900" kern="1200" dirty="0">
            <a:solidFill>
              <a:srgbClr val="002060"/>
            </a:solidFill>
          </a:endParaRPr>
        </a:p>
      </dsp:txBody>
      <dsp:txXfrm>
        <a:off x="2360194" y="1261430"/>
        <a:ext cx="1018826" cy="53771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6438C-F191-4EFA-9B39-43B768211EBA}">
      <dsp:nvSpPr>
        <dsp:cNvPr id="0" name=""/>
        <dsp:cNvSpPr/>
      </dsp:nvSpPr>
      <dsp:spPr>
        <a:xfrm>
          <a:off x="115747" y="1122"/>
          <a:ext cx="1018826" cy="5377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>
              <a:solidFill>
                <a:srgbClr val="002060"/>
              </a:solidFill>
            </a:rPr>
            <a:t>Verfahrens-dokumentation</a:t>
          </a:r>
          <a:endParaRPr lang="de-DE" sz="900" kern="1200" dirty="0">
            <a:solidFill>
              <a:srgbClr val="002060"/>
            </a:solidFill>
          </a:endParaRPr>
        </a:p>
      </dsp:txBody>
      <dsp:txXfrm>
        <a:off x="115747" y="1122"/>
        <a:ext cx="1018826" cy="537715"/>
      </dsp:txXfrm>
    </dsp:sp>
    <dsp:sp modelId="{922B7837-9EC9-40A7-82CB-38401A6E4CD6}">
      <dsp:nvSpPr>
        <dsp:cNvPr id="0" name=""/>
        <dsp:cNvSpPr/>
      </dsp:nvSpPr>
      <dsp:spPr>
        <a:xfrm>
          <a:off x="1231957" y="1156"/>
          <a:ext cx="1018826" cy="5377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>
              <a:solidFill>
                <a:srgbClr val="002060"/>
              </a:solidFill>
            </a:rPr>
            <a:t>proaktive Informationspflichten</a:t>
          </a:r>
          <a:endParaRPr lang="de-DE" sz="900" kern="1200" dirty="0">
            <a:solidFill>
              <a:srgbClr val="002060"/>
            </a:solidFill>
          </a:endParaRPr>
        </a:p>
      </dsp:txBody>
      <dsp:txXfrm>
        <a:off x="1231957" y="1156"/>
        <a:ext cx="1018826" cy="537715"/>
      </dsp:txXfrm>
    </dsp:sp>
    <dsp:sp modelId="{18FC2CA4-7861-44AF-891F-B4C0F2AD2F24}">
      <dsp:nvSpPr>
        <dsp:cNvPr id="0" name=""/>
        <dsp:cNvSpPr/>
      </dsp:nvSpPr>
      <dsp:spPr>
        <a:xfrm>
          <a:off x="2365560" y="1156"/>
          <a:ext cx="1018826" cy="5377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>
              <a:solidFill>
                <a:srgbClr val="002060"/>
              </a:solidFill>
            </a:rPr>
            <a:t>Betroffenenrechte (Auskunft (1 M), </a:t>
          </a:r>
          <a:br>
            <a:rPr lang="de-DE" sz="900" kern="1200" dirty="0" smtClean="0">
              <a:solidFill>
                <a:srgbClr val="002060"/>
              </a:solidFill>
            </a:rPr>
          </a:br>
          <a:r>
            <a:rPr lang="de-DE" sz="900" kern="1200" dirty="0" smtClean="0">
              <a:solidFill>
                <a:srgbClr val="002060"/>
              </a:solidFill>
            </a:rPr>
            <a:t>Löschung, …)</a:t>
          </a:r>
          <a:endParaRPr lang="de-DE" sz="900" kern="1200" dirty="0">
            <a:solidFill>
              <a:srgbClr val="002060"/>
            </a:solidFill>
          </a:endParaRPr>
        </a:p>
      </dsp:txBody>
      <dsp:txXfrm>
        <a:off x="2365560" y="1156"/>
        <a:ext cx="1018826" cy="537715"/>
      </dsp:txXfrm>
    </dsp:sp>
    <dsp:sp modelId="{6562089B-C0F1-43F0-AADF-A3890CF6366F}">
      <dsp:nvSpPr>
        <dsp:cNvPr id="0" name=""/>
        <dsp:cNvSpPr/>
      </dsp:nvSpPr>
      <dsp:spPr>
        <a:xfrm>
          <a:off x="110382" y="631537"/>
          <a:ext cx="1018826" cy="5377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>
              <a:solidFill>
                <a:srgbClr val="002060"/>
              </a:solidFill>
            </a:rPr>
            <a:t>Schwellwertanalyse und Folgenabschätzung</a:t>
          </a:r>
          <a:endParaRPr lang="de-DE" sz="900" kern="1200" dirty="0">
            <a:solidFill>
              <a:srgbClr val="002060"/>
            </a:solidFill>
          </a:endParaRPr>
        </a:p>
      </dsp:txBody>
      <dsp:txXfrm>
        <a:off x="110382" y="631537"/>
        <a:ext cx="1018826" cy="537715"/>
      </dsp:txXfrm>
    </dsp:sp>
    <dsp:sp modelId="{8FF2853D-313D-4987-BF83-AE4147B559C5}">
      <dsp:nvSpPr>
        <dsp:cNvPr id="0" name=""/>
        <dsp:cNvSpPr/>
      </dsp:nvSpPr>
      <dsp:spPr>
        <a:xfrm>
          <a:off x="1237971" y="631537"/>
          <a:ext cx="1018826" cy="5377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>
              <a:solidFill>
                <a:srgbClr val="002060"/>
              </a:solidFill>
            </a:rPr>
            <a:t>Technikgestaltung </a:t>
          </a:r>
          <a:br>
            <a:rPr lang="de-DE" sz="900" kern="1200" dirty="0" smtClean="0">
              <a:solidFill>
                <a:srgbClr val="002060"/>
              </a:solidFill>
            </a:rPr>
          </a:br>
          <a:r>
            <a:rPr lang="de-DE" sz="900" kern="1200" dirty="0" smtClean="0">
              <a:solidFill>
                <a:srgbClr val="002060"/>
              </a:solidFill>
            </a:rPr>
            <a:t>und Sicherheit (TOM)</a:t>
          </a:r>
          <a:endParaRPr lang="de-DE" sz="900" kern="1200" dirty="0">
            <a:solidFill>
              <a:srgbClr val="002060"/>
            </a:solidFill>
          </a:endParaRPr>
        </a:p>
      </dsp:txBody>
      <dsp:txXfrm>
        <a:off x="1237971" y="631537"/>
        <a:ext cx="1018826" cy="537715"/>
      </dsp:txXfrm>
    </dsp:sp>
    <dsp:sp modelId="{A810E76E-8E10-418F-80E4-4B926A581154}">
      <dsp:nvSpPr>
        <dsp:cNvPr id="0" name=""/>
        <dsp:cNvSpPr/>
      </dsp:nvSpPr>
      <dsp:spPr>
        <a:xfrm>
          <a:off x="2360194" y="620317"/>
          <a:ext cx="1018826" cy="5377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>
              <a:solidFill>
                <a:srgbClr val="002060"/>
              </a:solidFill>
            </a:rPr>
            <a:t>Meldung von DS-Verletzungen (72 h), Konsultation</a:t>
          </a:r>
          <a:endParaRPr lang="de-DE" sz="900" kern="1200" dirty="0">
            <a:solidFill>
              <a:srgbClr val="002060"/>
            </a:solidFill>
          </a:endParaRPr>
        </a:p>
      </dsp:txBody>
      <dsp:txXfrm>
        <a:off x="2360194" y="620317"/>
        <a:ext cx="1018826" cy="537715"/>
      </dsp:txXfrm>
    </dsp:sp>
    <dsp:sp modelId="{1C84181B-B081-4D3C-A1A9-F9AA99C786E1}">
      <dsp:nvSpPr>
        <dsp:cNvPr id="0" name=""/>
        <dsp:cNvSpPr/>
      </dsp:nvSpPr>
      <dsp:spPr>
        <a:xfrm>
          <a:off x="104368" y="1263075"/>
          <a:ext cx="1018826" cy="5377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>
              <a:solidFill>
                <a:srgbClr val="002060"/>
              </a:solidFill>
            </a:rPr>
            <a:t>Rechtmäßigkeit (Einwilligungen, Verträge (AV), </a:t>
          </a:r>
          <a:br>
            <a:rPr lang="de-DE" sz="900" kern="1200" dirty="0" smtClean="0">
              <a:solidFill>
                <a:srgbClr val="002060"/>
              </a:solidFill>
            </a:rPr>
          </a:br>
          <a:r>
            <a:rPr lang="de-DE" sz="900" kern="1200" dirty="0" smtClean="0">
              <a:solidFill>
                <a:srgbClr val="002060"/>
              </a:solidFill>
            </a:rPr>
            <a:t>Ordnungen, …)</a:t>
          </a:r>
          <a:endParaRPr lang="de-DE" sz="900" kern="1200" dirty="0">
            <a:solidFill>
              <a:srgbClr val="002060"/>
            </a:solidFill>
          </a:endParaRPr>
        </a:p>
      </dsp:txBody>
      <dsp:txXfrm>
        <a:off x="104368" y="1263075"/>
        <a:ext cx="1018826" cy="537715"/>
      </dsp:txXfrm>
    </dsp:sp>
    <dsp:sp modelId="{C1A146B1-F56A-42BE-8D01-3C57EF62457E}">
      <dsp:nvSpPr>
        <dsp:cNvPr id="0" name=""/>
        <dsp:cNvSpPr/>
      </dsp:nvSpPr>
      <dsp:spPr>
        <a:xfrm>
          <a:off x="1237971" y="1261919"/>
          <a:ext cx="1018826" cy="5377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>
              <a:solidFill>
                <a:srgbClr val="002060"/>
              </a:solidFill>
            </a:rPr>
            <a:t>Sensibilisierung </a:t>
          </a:r>
          <a:br>
            <a:rPr lang="de-DE" sz="900" kern="1200" dirty="0" smtClean="0">
              <a:solidFill>
                <a:srgbClr val="002060"/>
              </a:solidFill>
            </a:rPr>
          </a:br>
          <a:r>
            <a:rPr lang="de-DE" sz="900" kern="1200" dirty="0" smtClean="0">
              <a:solidFill>
                <a:srgbClr val="002060"/>
              </a:solidFill>
            </a:rPr>
            <a:t>und </a:t>
          </a:r>
          <a:br>
            <a:rPr lang="de-DE" sz="900" kern="1200" dirty="0" smtClean="0">
              <a:solidFill>
                <a:srgbClr val="002060"/>
              </a:solidFill>
            </a:rPr>
          </a:br>
          <a:r>
            <a:rPr lang="de-DE" sz="900" kern="1200" dirty="0" smtClean="0">
              <a:solidFill>
                <a:srgbClr val="002060"/>
              </a:solidFill>
            </a:rPr>
            <a:t>Schulung</a:t>
          </a:r>
          <a:endParaRPr lang="de-DE" sz="900" kern="1200" dirty="0">
            <a:solidFill>
              <a:srgbClr val="002060"/>
            </a:solidFill>
          </a:endParaRPr>
        </a:p>
      </dsp:txBody>
      <dsp:txXfrm>
        <a:off x="1237971" y="1261919"/>
        <a:ext cx="1018826" cy="537715"/>
      </dsp:txXfrm>
    </dsp:sp>
    <dsp:sp modelId="{52FAE651-BD8C-4048-BD2C-34AB3E4DAD2C}">
      <dsp:nvSpPr>
        <dsp:cNvPr id="0" name=""/>
        <dsp:cNvSpPr/>
      </dsp:nvSpPr>
      <dsp:spPr>
        <a:xfrm>
          <a:off x="2360194" y="1261430"/>
          <a:ext cx="1018826" cy="5377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>
              <a:solidFill>
                <a:srgbClr val="002060"/>
              </a:solidFill>
            </a:rPr>
            <a:t>Rechenschaftspflicht, Nachweise erbringen</a:t>
          </a:r>
          <a:endParaRPr lang="de-DE" sz="900" kern="1200" dirty="0">
            <a:solidFill>
              <a:srgbClr val="002060"/>
            </a:solidFill>
          </a:endParaRPr>
        </a:p>
      </dsp:txBody>
      <dsp:txXfrm>
        <a:off x="2360194" y="1261430"/>
        <a:ext cx="1018826" cy="5377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1F336-AF04-4DE1-98AC-BF2452E176C0}">
      <dsp:nvSpPr>
        <dsp:cNvPr id="0" name=""/>
        <dsp:cNvSpPr/>
      </dsp:nvSpPr>
      <dsp:spPr>
        <a:xfrm>
          <a:off x="2237051" y="0"/>
          <a:ext cx="1789537" cy="1454271"/>
        </a:xfrm>
        <a:prstGeom prst="trapezoid">
          <a:avLst>
            <a:gd name="adj" fmla="val 61527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ln>
                <a:noFill/>
              </a:ln>
            </a:rPr>
            <a:t/>
          </a:r>
          <a:br>
            <a:rPr lang="de-DE" sz="2000" kern="1200" dirty="0" smtClean="0">
              <a:ln>
                <a:noFill/>
              </a:ln>
            </a:rPr>
          </a:br>
          <a:r>
            <a:rPr lang="de-DE" sz="2000" kern="1200" dirty="0" smtClean="0">
              <a:ln>
                <a:noFill/>
              </a:ln>
            </a:rPr>
            <a:t/>
          </a:r>
          <a:br>
            <a:rPr lang="de-DE" sz="2000" kern="1200" dirty="0" smtClean="0">
              <a:ln>
                <a:noFill/>
              </a:ln>
            </a:rPr>
          </a:br>
          <a:r>
            <a:rPr lang="de-DE" sz="2000" b="1" kern="1200" dirty="0" smtClean="0">
              <a:ln>
                <a:noFill/>
              </a:ln>
              <a:solidFill>
                <a:srgbClr val="002060"/>
              </a:solidFill>
            </a:rPr>
            <a:t>Daten-</a:t>
          </a:r>
          <a:br>
            <a:rPr lang="de-DE" sz="2000" b="1" kern="1200" dirty="0" smtClean="0">
              <a:ln>
                <a:noFill/>
              </a:ln>
              <a:solidFill>
                <a:srgbClr val="002060"/>
              </a:solidFill>
            </a:rPr>
          </a:br>
          <a:r>
            <a:rPr lang="de-DE" sz="2000" b="1" kern="1200" dirty="0" smtClean="0">
              <a:ln>
                <a:noFill/>
              </a:ln>
              <a:solidFill>
                <a:srgbClr val="002060"/>
              </a:solidFill>
            </a:rPr>
            <a:t>schutz-</a:t>
          </a:r>
          <a:br>
            <a:rPr lang="de-DE" sz="2000" b="1" kern="1200" dirty="0" smtClean="0">
              <a:ln>
                <a:noFill/>
              </a:ln>
              <a:solidFill>
                <a:srgbClr val="002060"/>
              </a:solidFill>
            </a:rPr>
          </a:br>
          <a:r>
            <a:rPr lang="de-DE" sz="2000" b="1" kern="1200" dirty="0" smtClean="0">
              <a:ln>
                <a:noFill/>
              </a:ln>
              <a:solidFill>
                <a:srgbClr val="002060"/>
              </a:solidFill>
            </a:rPr>
            <a:t>leitlinie</a:t>
          </a:r>
          <a:endParaRPr lang="de-DE" sz="2000" b="1" kern="1200" dirty="0">
            <a:ln>
              <a:noFill/>
            </a:ln>
            <a:solidFill>
              <a:srgbClr val="002060"/>
            </a:solidFill>
          </a:endParaRPr>
        </a:p>
      </dsp:txBody>
      <dsp:txXfrm>
        <a:off x="2237051" y="0"/>
        <a:ext cx="1789537" cy="1454271"/>
      </dsp:txXfrm>
    </dsp:sp>
    <dsp:sp modelId="{1B833BDE-CF5B-4BD0-AA2A-36F0312EF550}">
      <dsp:nvSpPr>
        <dsp:cNvPr id="0" name=""/>
        <dsp:cNvSpPr/>
      </dsp:nvSpPr>
      <dsp:spPr>
        <a:xfrm>
          <a:off x="1226699" y="1454271"/>
          <a:ext cx="3810240" cy="1642128"/>
        </a:xfrm>
        <a:prstGeom prst="trapezoid">
          <a:avLst>
            <a:gd name="adj" fmla="val 61527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800" kern="1200" dirty="0" smtClean="0">
            <a:ln>
              <a:noFill/>
            </a:ln>
            <a:solidFill>
              <a:srgbClr val="002060"/>
            </a:solidFill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>
              <a:ln>
                <a:noFill/>
              </a:ln>
              <a:solidFill>
                <a:srgbClr val="002060"/>
              </a:solidFill>
            </a:rPr>
            <a:t>Datenschutzkonzept</a:t>
          </a:r>
          <a:r>
            <a:rPr lang="de-DE" sz="2000" kern="1200" dirty="0" smtClean="0">
              <a:ln>
                <a:noFill/>
              </a:ln>
              <a:solidFill>
                <a:srgbClr val="002060"/>
              </a:solidFill>
            </a:rPr>
            <a:t/>
          </a:r>
          <a:br>
            <a:rPr lang="de-DE" sz="2000" kern="1200" dirty="0" smtClean="0">
              <a:ln>
                <a:noFill/>
              </a:ln>
              <a:solidFill>
                <a:srgbClr val="002060"/>
              </a:solidFill>
            </a:rPr>
          </a:br>
          <a:r>
            <a:rPr lang="de-DE" sz="2000" kern="1200" dirty="0" smtClean="0">
              <a:ln>
                <a:noFill/>
              </a:ln>
              <a:solidFill>
                <a:srgbClr val="002060"/>
              </a:solidFill>
            </a:rPr>
            <a:t>(Verantwortlichkeiten, </a:t>
          </a:r>
          <a:br>
            <a:rPr lang="de-DE" sz="2000" kern="1200" dirty="0" smtClean="0">
              <a:ln>
                <a:noFill/>
              </a:ln>
              <a:solidFill>
                <a:srgbClr val="002060"/>
              </a:solidFill>
            </a:rPr>
          </a:br>
          <a:r>
            <a:rPr lang="de-DE" sz="2000" kern="1200" dirty="0" smtClean="0">
              <a:ln>
                <a:noFill/>
              </a:ln>
              <a:solidFill>
                <a:srgbClr val="002060"/>
              </a:solidFill>
            </a:rPr>
            <a:t>Organisationsstruktur, Prozesse, Aufgaben, …)</a:t>
          </a:r>
          <a:endParaRPr lang="de-DE" sz="2000" kern="1200" dirty="0">
            <a:ln>
              <a:noFill/>
            </a:ln>
            <a:solidFill>
              <a:srgbClr val="002060"/>
            </a:solidFill>
          </a:endParaRPr>
        </a:p>
      </dsp:txBody>
      <dsp:txXfrm>
        <a:off x="1893491" y="1454271"/>
        <a:ext cx="2476656" cy="1642128"/>
      </dsp:txXfrm>
    </dsp:sp>
    <dsp:sp modelId="{7C0AB13C-EF2B-4D0E-94E0-1EF6EED774AB}">
      <dsp:nvSpPr>
        <dsp:cNvPr id="0" name=""/>
        <dsp:cNvSpPr/>
      </dsp:nvSpPr>
      <dsp:spPr>
        <a:xfrm>
          <a:off x="508636" y="3096399"/>
          <a:ext cx="5246366" cy="1167071"/>
        </a:xfrm>
        <a:prstGeom prst="trapezoid">
          <a:avLst>
            <a:gd name="adj" fmla="val 61527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>
              <a:ln>
                <a:noFill/>
              </a:ln>
              <a:solidFill>
                <a:srgbClr val="002060"/>
              </a:solidFill>
            </a:rPr>
            <a:t>Handreichungen</a:t>
          </a:r>
          <a:r>
            <a:rPr lang="de-DE" sz="2000" kern="1200" dirty="0" smtClean="0">
              <a:ln>
                <a:noFill/>
              </a:ln>
              <a:solidFill>
                <a:srgbClr val="002060"/>
              </a:solidFill>
            </a:rPr>
            <a:t/>
          </a:r>
          <a:br>
            <a:rPr lang="de-DE" sz="2000" kern="1200" dirty="0" smtClean="0">
              <a:ln>
                <a:noFill/>
              </a:ln>
              <a:solidFill>
                <a:srgbClr val="002060"/>
              </a:solidFill>
            </a:rPr>
          </a:br>
          <a:r>
            <a:rPr lang="de-DE" sz="2000" kern="1200" dirty="0" smtClean="0">
              <a:ln>
                <a:noFill/>
              </a:ln>
              <a:solidFill>
                <a:srgbClr val="002060"/>
              </a:solidFill>
            </a:rPr>
            <a:t>(Vorlagen, Anleitungen, Musterverträge, Formulare, Muster für Schulungen, Checklisten, …) </a:t>
          </a:r>
          <a:endParaRPr lang="de-DE" sz="2000" kern="1200" dirty="0">
            <a:ln>
              <a:noFill/>
            </a:ln>
            <a:solidFill>
              <a:srgbClr val="002060"/>
            </a:solidFill>
          </a:endParaRPr>
        </a:p>
      </dsp:txBody>
      <dsp:txXfrm>
        <a:off x="1426750" y="3096399"/>
        <a:ext cx="3410138" cy="1167071"/>
      </dsp:txXfrm>
    </dsp:sp>
    <dsp:sp modelId="{95427C6E-C4EB-4FFE-BC1A-5213BCA9D371}">
      <dsp:nvSpPr>
        <dsp:cNvPr id="0" name=""/>
        <dsp:cNvSpPr/>
      </dsp:nvSpPr>
      <dsp:spPr>
        <a:xfrm>
          <a:off x="0" y="4263470"/>
          <a:ext cx="6263640" cy="826689"/>
        </a:xfrm>
        <a:prstGeom prst="trapezoid">
          <a:avLst>
            <a:gd name="adj" fmla="val 61527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>
              <a:ln>
                <a:noFill/>
              </a:ln>
              <a:solidFill>
                <a:srgbClr val="002060"/>
              </a:solidFill>
            </a:rPr>
            <a:t>Technische Unterstützung</a:t>
          </a:r>
          <a:r>
            <a:rPr lang="de-DE" sz="2000" kern="1200" dirty="0" smtClean="0">
              <a:ln>
                <a:noFill/>
              </a:ln>
              <a:solidFill>
                <a:srgbClr val="002060"/>
              </a:solidFill>
            </a:rPr>
            <a:t/>
          </a:r>
          <a:br>
            <a:rPr lang="de-DE" sz="2000" kern="1200" dirty="0" smtClean="0">
              <a:ln>
                <a:noFill/>
              </a:ln>
              <a:solidFill>
                <a:srgbClr val="002060"/>
              </a:solidFill>
            </a:rPr>
          </a:br>
          <a:r>
            <a:rPr lang="de-DE" sz="2000" kern="1200" dirty="0" smtClean="0">
              <a:ln>
                <a:noFill/>
              </a:ln>
              <a:solidFill>
                <a:srgbClr val="002060"/>
              </a:solidFill>
            </a:rPr>
            <a:t>(Dokumentationssystem)</a:t>
          </a:r>
        </a:p>
      </dsp:txBody>
      <dsp:txXfrm>
        <a:off x="1096136" y="4263470"/>
        <a:ext cx="4071366" cy="8266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1F336-AF04-4DE1-98AC-BF2452E176C0}">
      <dsp:nvSpPr>
        <dsp:cNvPr id="0" name=""/>
        <dsp:cNvSpPr/>
      </dsp:nvSpPr>
      <dsp:spPr>
        <a:xfrm>
          <a:off x="1148461" y="0"/>
          <a:ext cx="918716" cy="1454271"/>
        </a:xfrm>
        <a:prstGeom prst="trapezoid">
          <a:avLst>
            <a:gd name="adj" fmla="val 5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0" kern="1200" dirty="0" smtClean="0">
              <a:ln>
                <a:noFill/>
              </a:ln>
              <a:solidFill>
                <a:srgbClr val="FF0000"/>
              </a:solidFill>
            </a:rPr>
            <a:t/>
          </a:r>
          <a:br>
            <a:rPr lang="de-DE" sz="2000" b="0" kern="1200" dirty="0" smtClean="0">
              <a:ln>
                <a:noFill/>
              </a:ln>
              <a:solidFill>
                <a:srgbClr val="FF0000"/>
              </a:solidFill>
            </a:rPr>
          </a:br>
          <a:r>
            <a:rPr lang="de-DE" sz="2000" b="0" kern="1200" dirty="0" smtClean="0">
              <a:ln>
                <a:noFill/>
              </a:ln>
              <a:solidFill>
                <a:srgbClr val="FF0000"/>
              </a:solidFill>
            </a:rPr>
            <a:t/>
          </a:r>
          <a:br>
            <a:rPr lang="de-DE" sz="2000" b="0" kern="1200" dirty="0" smtClean="0">
              <a:ln>
                <a:noFill/>
              </a:ln>
              <a:solidFill>
                <a:srgbClr val="FF0000"/>
              </a:solidFill>
            </a:rPr>
          </a:br>
          <a:r>
            <a:rPr lang="de-DE" sz="2000" b="0" kern="1200" dirty="0" smtClean="0">
              <a:ln>
                <a:noFill/>
              </a:ln>
              <a:solidFill>
                <a:srgbClr val="FF0000"/>
              </a:solidFill>
            </a:rPr>
            <a:t/>
          </a:r>
          <a:br>
            <a:rPr lang="de-DE" sz="2000" b="0" kern="1200" dirty="0" smtClean="0">
              <a:ln>
                <a:noFill/>
              </a:ln>
              <a:solidFill>
                <a:srgbClr val="FF0000"/>
              </a:solidFill>
            </a:rPr>
          </a:br>
          <a:r>
            <a:rPr lang="de-DE" sz="2000" b="1" kern="1200" dirty="0" smtClean="0">
              <a:ln>
                <a:noFill/>
              </a:ln>
              <a:solidFill>
                <a:srgbClr val="FF0000"/>
              </a:solidFill>
            </a:rPr>
            <a:t>Leit-</a:t>
          </a:r>
          <a:r>
            <a:rPr lang="de-DE" sz="2000" b="0" kern="1200" dirty="0" smtClean="0">
              <a:ln>
                <a:noFill/>
              </a:ln>
              <a:solidFill>
                <a:srgbClr val="FF0000"/>
              </a:solidFill>
            </a:rPr>
            <a:t/>
          </a:r>
          <a:br>
            <a:rPr lang="de-DE" sz="2000" b="0" kern="1200" dirty="0" smtClean="0">
              <a:ln>
                <a:noFill/>
              </a:ln>
              <a:solidFill>
                <a:srgbClr val="FF0000"/>
              </a:solidFill>
            </a:rPr>
          </a:br>
          <a:r>
            <a:rPr lang="de-DE" sz="2000" b="1" kern="1200" dirty="0" smtClean="0">
              <a:ln>
                <a:noFill/>
              </a:ln>
              <a:solidFill>
                <a:srgbClr val="FF0000"/>
              </a:solidFill>
            </a:rPr>
            <a:t>linie</a:t>
          </a:r>
          <a:endParaRPr lang="de-DE" sz="2000" b="1" kern="1200" dirty="0">
            <a:ln>
              <a:noFill/>
            </a:ln>
            <a:solidFill>
              <a:srgbClr val="FF0000"/>
            </a:solidFill>
          </a:endParaRPr>
        </a:p>
      </dsp:txBody>
      <dsp:txXfrm>
        <a:off x="1148461" y="0"/>
        <a:ext cx="918716" cy="1454271"/>
      </dsp:txXfrm>
    </dsp:sp>
    <dsp:sp modelId="{1B833BDE-CF5B-4BD0-AA2A-36F0312EF550}">
      <dsp:nvSpPr>
        <dsp:cNvPr id="0" name=""/>
        <dsp:cNvSpPr/>
      </dsp:nvSpPr>
      <dsp:spPr>
        <a:xfrm>
          <a:off x="629765" y="1454271"/>
          <a:ext cx="1956108" cy="1642128"/>
        </a:xfrm>
        <a:prstGeom prst="trapezoid">
          <a:avLst>
            <a:gd name="adj" fmla="val 31587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800" kern="1200" dirty="0" smtClean="0">
            <a:ln>
              <a:noFill/>
            </a:ln>
            <a:solidFill>
              <a:srgbClr val="002060"/>
            </a:solidFill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0" kern="1200" dirty="0" smtClean="0">
              <a:ln>
                <a:noFill/>
              </a:ln>
              <a:solidFill>
                <a:srgbClr val="002060"/>
              </a:solidFill>
            </a:rPr>
            <a:t>Datenschutzkonzept</a:t>
          </a:r>
          <a:endParaRPr lang="de-DE" sz="2000" b="0" kern="1200" dirty="0">
            <a:ln>
              <a:noFill/>
            </a:ln>
            <a:solidFill>
              <a:srgbClr val="002060"/>
            </a:solidFill>
          </a:endParaRPr>
        </a:p>
      </dsp:txBody>
      <dsp:txXfrm>
        <a:off x="972084" y="1454271"/>
        <a:ext cx="1271470" cy="1642128"/>
      </dsp:txXfrm>
    </dsp:sp>
    <dsp:sp modelId="{7C0AB13C-EF2B-4D0E-94E0-1EF6EED774AB}">
      <dsp:nvSpPr>
        <dsp:cNvPr id="0" name=""/>
        <dsp:cNvSpPr/>
      </dsp:nvSpPr>
      <dsp:spPr>
        <a:xfrm>
          <a:off x="261124" y="3096399"/>
          <a:ext cx="2693390" cy="1167071"/>
        </a:xfrm>
        <a:prstGeom prst="trapezoid">
          <a:avLst>
            <a:gd name="adj" fmla="val 31587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0" kern="1200" dirty="0" smtClean="0">
              <a:ln>
                <a:noFill/>
              </a:ln>
              <a:solidFill>
                <a:srgbClr val="002060"/>
              </a:solidFill>
            </a:rPr>
            <a:t>Handreichungen</a:t>
          </a:r>
          <a:endParaRPr lang="de-DE" sz="2000" b="0" kern="1200" dirty="0">
            <a:ln>
              <a:noFill/>
            </a:ln>
            <a:solidFill>
              <a:srgbClr val="002060"/>
            </a:solidFill>
          </a:endParaRPr>
        </a:p>
      </dsp:txBody>
      <dsp:txXfrm>
        <a:off x="732468" y="3096399"/>
        <a:ext cx="1750703" cy="1167071"/>
      </dsp:txXfrm>
    </dsp:sp>
    <dsp:sp modelId="{95427C6E-C4EB-4FFE-BC1A-5213BCA9D371}">
      <dsp:nvSpPr>
        <dsp:cNvPr id="0" name=""/>
        <dsp:cNvSpPr/>
      </dsp:nvSpPr>
      <dsp:spPr>
        <a:xfrm>
          <a:off x="0" y="4263470"/>
          <a:ext cx="3215640" cy="826689"/>
        </a:xfrm>
        <a:prstGeom prst="trapezoid">
          <a:avLst>
            <a:gd name="adj" fmla="val 31587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0" kern="1200" dirty="0" smtClean="0">
              <a:ln>
                <a:noFill/>
              </a:ln>
              <a:solidFill>
                <a:srgbClr val="002060"/>
              </a:solidFill>
            </a:rPr>
            <a:t>Technische</a:t>
          </a:r>
          <a:r>
            <a:rPr lang="de-DE" sz="2000" b="1" kern="1200" dirty="0" smtClean="0">
              <a:ln>
                <a:noFill/>
              </a:ln>
              <a:solidFill>
                <a:srgbClr val="002060"/>
              </a:solidFill>
            </a:rPr>
            <a:t> </a:t>
          </a:r>
          <a:r>
            <a:rPr lang="de-DE" sz="2000" b="0" kern="1200" dirty="0" smtClean="0">
              <a:ln>
                <a:noFill/>
              </a:ln>
              <a:solidFill>
                <a:srgbClr val="002060"/>
              </a:solidFill>
            </a:rPr>
            <a:t>Unterstützung</a:t>
          </a:r>
        </a:p>
      </dsp:txBody>
      <dsp:txXfrm>
        <a:off x="562736" y="4263470"/>
        <a:ext cx="2090166" cy="8266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1F336-AF04-4DE1-98AC-BF2452E176C0}">
      <dsp:nvSpPr>
        <dsp:cNvPr id="0" name=""/>
        <dsp:cNvSpPr/>
      </dsp:nvSpPr>
      <dsp:spPr>
        <a:xfrm>
          <a:off x="1148461" y="0"/>
          <a:ext cx="918716" cy="1454271"/>
        </a:xfrm>
        <a:prstGeom prst="trapezoid">
          <a:avLst>
            <a:gd name="adj" fmla="val 5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0" kern="1200" dirty="0" smtClean="0">
              <a:ln>
                <a:noFill/>
              </a:ln>
            </a:rPr>
            <a:t/>
          </a:r>
          <a:br>
            <a:rPr lang="de-DE" sz="2000" b="0" kern="1200" dirty="0" smtClean="0">
              <a:ln>
                <a:noFill/>
              </a:ln>
            </a:rPr>
          </a:br>
          <a:r>
            <a:rPr lang="de-DE" sz="2000" b="0" kern="1200" dirty="0" smtClean="0">
              <a:ln>
                <a:noFill/>
              </a:ln>
            </a:rPr>
            <a:t/>
          </a:r>
          <a:br>
            <a:rPr lang="de-DE" sz="2000" b="0" kern="1200" dirty="0" smtClean="0">
              <a:ln>
                <a:noFill/>
              </a:ln>
            </a:rPr>
          </a:br>
          <a:r>
            <a:rPr lang="de-DE" sz="2000" b="0" kern="1200" dirty="0" smtClean="0">
              <a:ln>
                <a:noFill/>
              </a:ln>
              <a:solidFill>
                <a:srgbClr val="002060"/>
              </a:solidFill>
            </a:rPr>
            <a:t/>
          </a:r>
          <a:br>
            <a:rPr lang="de-DE" sz="2000" b="0" kern="1200" dirty="0" smtClean="0">
              <a:ln>
                <a:noFill/>
              </a:ln>
              <a:solidFill>
                <a:srgbClr val="002060"/>
              </a:solidFill>
            </a:rPr>
          </a:br>
          <a:r>
            <a:rPr lang="de-DE" sz="2000" b="0" kern="1200" dirty="0" smtClean="0">
              <a:ln>
                <a:noFill/>
              </a:ln>
              <a:solidFill>
                <a:srgbClr val="002060"/>
              </a:solidFill>
            </a:rPr>
            <a:t>Leit-</a:t>
          </a:r>
          <a:br>
            <a:rPr lang="de-DE" sz="2000" b="0" kern="1200" dirty="0" smtClean="0">
              <a:ln>
                <a:noFill/>
              </a:ln>
              <a:solidFill>
                <a:srgbClr val="002060"/>
              </a:solidFill>
            </a:rPr>
          </a:br>
          <a:r>
            <a:rPr lang="de-DE" sz="2000" b="0" kern="1200" dirty="0" smtClean="0">
              <a:ln>
                <a:noFill/>
              </a:ln>
              <a:solidFill>
                <a:srgbClr val="002060"/>
              </a:solidFill>
            </a:rPr>
            <a:t>linie</a:t>
          </a:r>
          <a:endParaRPr lang="de-DE" sz="2000" b="0" kern="1200" dirty="0">
            <a:ln>
              <a:noFill/>
            </a:ln>
            <a:solidFill>
              <a:srgbClr val="002060"/>
            </a:solidFill>
          </a:endParaRPr>
        </a:p>
      </dsp:txBody>
      <dsp:txXfrm>
        <a:off x="1148461" y="0"/>
        <a:ext cx="918716" cy="1454271"/>
      </dsp:txXfrm>
    </dsp:sp>
    <dsp:sp modelId="{1B833BDE-CF5B-4BD0-AA2A-36F0312EF550}">
      <dsp:nvSpPr>
        <dsp:cNvPr id="0" name=""/>
        <dsp:cNvSpPr/>
      </dsp:nvSpPr>
      <dsp:spPr>
        <a:xfrm>
          <a:off x="629765" y="1454271"/>
          <a:ext cx="1956108" cy="1642128"/>
        </a:xfrm>
        <a:prstGeom prst="trapezoid">
          <a:avLst>
            <a:gd name="adj" fmla="val 31587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700" b="1" kern="1200" dirty="0" smtClean="0">
            <a:ln>
              <a:noFill/>
            </a:ln>
            <a:solidFill>
              <a:srgbClr val="002060"/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b="1" kern="1200" dirty="0" smtClean="0">
              <a:ln>
                <a:noFill/>
              </a:ln>
              <a:solidFill>
                <a:srgbClr val="FF0000"/>
              </a:solidFill>
            </a:rPr>
            <a:t>Datenschutz-konzept</a:t>
          </a:r>
        </a:p>
      </dsp:txBody>
      <dsp:txXfrm>
        <a:off x="972084" y="1454271"/>
        <a:ext cx="1271470" cy="1642128"/>
      </dsp:txXfrm>
    </dsp:sp>
    <dsp:sp modelId="{7C0AB13C-EF2B-4D0E-94E0-1EF6EED774AB}">
      <dsp:nvSpPr>
        <dsp:cNvPr id="0" name=""/>
        <dsp:cNvSpPr/>
      </dsp:nvSpPr>
      <dsp:spPr>
        <a:xfrm>
          <a:off x="261124" y="3096399"/>
          <a:ext cx="2693390" cy="1167071"/>
        </a:xfrm>
        <a:prstGeom prst="trapezoid">
          <a:avLst>
            <a:gd name="adj" fmla="val 31587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0" kern="1200" dirty="0" smtClean="0">
              <a:ln>
                <a:noFill/>
              </a:ln>
              <a:solidFill>
                <a:srgbClr val="002060"/>
              </a:solidFill>
            </a:rPr>
            <a:t>Handreichungen</a:t>
          </a:r>
          <a:endParaRPr lang="de-DE" sz="2000" b="0" kern="1200" dirty="0">
            <a:ln>
              <a:noFill/>
            </a:ln>
            <a:solidFill>
              <a:srgbClr val="002060"/>
            </a:solidFill>
          </a:endParaRPr>
        </a:p>
      </dsp:txBody>
      <dsp:txXfrm>
        <a:off x="732468" y="3096399"/>
        <a:ext cx="1750703" cy="1167071"/>
      </dsp:txXfrm>
    </dsp:sp>
    <dsp:sp modelId="{95427C6E-C4EB-4FFE-BC1A-5213BCA9D371}">
      <dsp:nvSpPr>
        <dsp:cNvPr id="0" name=""/>
        <dsp:cNvSpPr/>
      </dsp:nvSpPr>
      <dsp:spPr>
        <a:xfrm>
          <a:off x="0" y="4263470"/>
          <a:ext cx="3215640" cy="826689"/>
        </a:xfrm>
        <a:prstGeom prst="trapezoid">
          <a:avLst>
            <a:gd name="adj" fmla="val 31587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0" kern="1200" dirty="0" smtClean="0">
              <a:ln>
                <a:noFill/>
              </a:ln>
              <a:solidFill>
                <a:srgbClr val="002060"/>
              </a:solidFill>
            </a:rPr>
            <a:t>Technische</a:t>
          </a:r>
          <a:r>
            <a:rPr lang="de-DE" sz="2000" b="1" kern="1200" dirty="0" smtClean="0">
              <a:ln>
                <a:noFill/>
              </a:ln>
              <a:solidFill>
                <a:srgbClr val="002060"/>
              </a:solidFill>
            </a:rPr>
            <a:t> </a:t>
          </a:r>
          <a:r>
            <a:rPr lang="de-DE" sz="2000" b="0" kern="1200" dirty="0" smtClean="0">
              <a:ln>
                <a:noFill/>
              </a:ln>
              <a:solidFill>
                <a:srgbClr val="002060"/>
              </a:solidFill>
            </a:rPr>
            <a:t>Unterstützung</a:t>
          </a:r>
        </a:p>
      </dsp:txBody>
      <dsp:txXfrm>
        <a:off x="562736" y="4263470"/>
        <a:ext cx="2090166" cy="8266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1F336-AF04-4DE1-98AC-BF2452E176C0}">
      <dsp:nvSpPr>
        <dsp:cNvPr id="0" name=""/>
        <dsp:cNvSpPr/>
      </dsp:nvSpPr>
      <dsp:spPr>
        <a:xfrm>
          <a:off x="1148461" y="0"/>
          <a:ext cx="918716" cy="1454271"/>
        </a:xfrm>
        <a:prstGeom prst="trapezoid">
          <a:avLst>
            <a:gd name="adj" fmla="val 5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0" kern="1200" dirty="0" smtClean="0">
              <a:ln>
                <a:noFill/>
              </a:ln>
            </a:rPr>
            <a:t/>
          </a:r>
          <a:br>
            <a:rPr lang="de-DE" sz="2000" b="0" kern="1200" dirty="0" smtClean="0">
              <a:ln>
                <a:noFill/>
              </a:ln>
            </a:rPr>
          </a:br>
          <a:r>
            <a:rPr lang="de-DE" sz="2000" b="0" kern="1200" dirty="0" smtClean="0">
              <a:ln>
                <a:noFill/>
              </a:ln>
            </a:rPr>
            <a:t/>
          </a:r>
          <a:br>
            <a:rPr lang="de-DE" sz="2000" b="0" kern="1200" dirty="0" smtClean="0">
              <a:ln>
                <a:noFill/>
              </a:ln>
            </a:rPr>
          </a:br>
          <a:r>
            <a:rPr lang="de-DE" sz="2000" b="0" kern="1200" dirty="0" smtClean="0">
              <a:ln>
                <a:noFill/>
              </a:ln>
              <a:solidFill>
                <a:srgbClr val="002060"/>
              </a:solidFill>
            </a:rPr>
            <a:t/>
          </a:r>
          <a:br>
            <a:rPr lang="de-DE" sz="2000" b="0" kern="1200" dirty="0" smtClean="0">
              <a:ln>
                <a:noFill/>
              </a:ln>
              <a:solidFill>
                <a:srgbClr val="002060"/>
              </a:solidFill>
            </a:rPr>
          </a:br>
          <a:r>
            <a:rPr lang="de-DE" sz="2000" b="0" kern="1200" dirty="0" smtClean="0">
              <a:ln>
                <a:noFill/>
              </a:ln>
              <a:solidFill>
                <a:srgbClr val="002060"/>
              </a:solidFill>
            </a:rPr>
            <a:t>Leit-</a:t>
          </a:r>
          <a:br>
            <a:rPr lang="de-DE" sz="2000" b="0" kern="1200" dirty="0" smtClean="0">
              <a:ln>
                <a:noFill/>
              </a:ln>
              <a:solidFill>
                <a:srgbClr val="002060"/>
              </a:solidFill>
            </a:rPr>
          </a:br>
          <a:r>
            <a:rPr lang="de-DE" sz="2000" b="0" kern="1200" dirty="0" smtClean="0">
              <a:ln>
                <a:noFill/>
              </a:ln>
              <a:solidFill>
                <a:srgbClr val="002060"/>
              </a:solidFill>
            </a:rPr>
            <a:t>linie</a:t>
          </a:r>
          <a:endParaRPr lang="de-DE" sz="2000" b="0" kern="1200" dirty="0">
            <a:ln>
              <a:noFill/>
            </a:ln>
            <a:solidFill>
              <a:srgbClr val="002060"/>
            </a:solidFill>
          </a:endParaRPr>
        </a:p>
      </dsp:txBody>
      <dsp:txXfrm>
        <a:off x="1148461" y="0"/>
        <a:ext cx="918716" cy="1454271"/>
      </dsp:txXfrm>
    </dsp:sp>
    <dsp:sp modelId="{1B833BDE-CF5B-4BD0-AA2A-36F0312EF550}">
      <dsp:nvSpPr>
        <dsp:cNvPr id="0" name=""/>
        <dsp:cNvSpPr/>
      </dsp:nvSpPr>
      <dsp:spPr>
        <a:xfrm>
          <a:off x="629765" y="1454271"/>
          <a:ext cx="1956108" cy="1642128"/>
        </a:xfrm>
        <a:prstGeom prst="trapezoid">
          <a:avLst>
            <a:gd name="adj" fmla="val 31587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800" b="1" kern="1200" dirty="0" smtClean="0">
            <a:ln>
              <a:noFill/>
            </a:ln>
            <a:solidFill>
              <a:srgbClr val="002060"/>
            </a:solidFill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>
              <a:ln>
                <a:noFill/>
              </a:ln>
              <a:solidFill>
                <a:srgbClr val="FF0000"/>
              </a:solidFill>
            </a:rPr>
            <a:t>Datenschutzkonzept</a:t>
          </a:r>
        </a:p>
      </dsp:txBody>
      <dsp:txXfrm>
        <a:off x="972084" y="1454271"/>
        <a:ext cx="1271470" cy="1642128"/>
      </dsp:txXfrm>
    </dsp:sp>
    <dsp:sp modelId="{7C0AB13C-EF2B-4D0E-94E0-1EF6EED774AB}">
      <dsp:nvSpPr>
        <dsp:cNvPr id="0" name=""/>
        <dsp:cNvSpPr/>
      </dsp:nvSpPr>
      <dsp:spPr>
        <a:xfrm>
          <a:off x="261124" y="3096399"/>
          <a:ext cx="2693390" cy="1167071"/>
        </a:xfrm>
        <a:prstGeom prst="trapezoid">
          <a:avLst>
            <a:gd name="adj" fmla="val 31587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0" kern="1200" dirty="0" smtClean="0">
              <a:ln>
                <a:noFill/>
              </a:ln>
              <a:solidFill>
                <a:srgbClr val="002060"/>
              </a:solidFill>
            </a:rPr>
            <a:t>Handreichungen</a:t>
          </a:r>
          <a:endParaRPr lang="de-DE" sz="2000" b="0" kern="1200" dirty="0">
            <a:ln>
              <a:noFill/>
            </a:ln>
            <a:solidFill>
              <a:srgbClr val="002060"/>
            </a:solidFill>
          </a:endParaRPr>
        </a:p>
      </dsp:txBody>
      <dsp:txXfrm>
        <a:off x="732468" y="3096399"/>
        <a:ext cx="1750703" cy="1167071"/>
      </dsp:txXfrm>
    </dsp:sp>
    <dsp:sp modelId="{95427C6E-C4EB-4FFE-BC1A-5213BCA9D371}">
      <dsp:nvSpPr>
        <dsp:cNvPr id="0" name=""/>
        <dsp:cNvSpPr/>
      </dsp:nvSpPr>
      <dsp:spPr>
        <a:xfrm>
          <a:off x="0" y="4263470"/>
          <a:ext cx="3215640" cy="826689"/>
        </a:xfrm>
        <a:prstGeom prst="trapezoid">
          <a:avLst>
            <a:gd name="adj" fmla="val 31587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0" kern="1200" dirty="0" smtClean="0">
              <a:ln>
                <a:noFill/>
              </a:ln>
              <a:solidFill>
                <a:srgbClr val="002060"/>
              </a:solidFill>
            </a:rPr>
            <a:t>Technische</a:t>
          </a:r>
          <a:r>
            <a:rPr lang="de-DE" sz="2000" b="1" kern="1200" dirty="0" smtClean="0">
              <a:ln>
                <a:noFill/>
              </a:ln>
              <a:solidFill>
                <a:srgbClr val="002060"/>
              </a:solidFill>
            </a:rPr>
            <a:t> </a:t>
          </a:r>
          <a:r>
            <a:rPr lang="de-DE" sz="2000" b="0" kern="1200" dirty="0" smtClean="0">
              <a:ln>
                <a:noFill/>
              </a:ln>
              <a:solidFill>
                <a:srgbClr val="002060"/>
              </a:solidFill>
            </a:rPr>
            <a:t>Unterstützung</a:t>
          </a:r>
        </a:p>
      </dsp:txBody>
      <dsp:txXfrm>
        <a:off x="562736" y="4263470"/>
        <a:ext cx="2090166" cy="8266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1F336-AF04-4DE1-98AC-BF2452E176C0}">
      <dsp:nvSpPr>
        <dsp:cNvPr id="0" name=""/>
        <dsp:cNvSpPr/>
      </dsp:nvSpPr>
      <dsp:spPr>
        <a:xfrm>
          <a:off x="1148461" y="0"/>
          <a:ext cx="918716" cy="1454271"/>
        </a:xfrm>
        <a:prstGeom prst="trapezoid">
          <a:avLst>
            <a:gd name="adj" fmla="val 5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0" kern="1200" dirty="0" smtClean="0">
              <a:ln>
                <a:noFill/>
              </a:ln>
            </a:rPr>
            <a:t/>
          </a:r>
          <a:br>
            <a:rPr lang="de-DE" sz="2000" b="0" kern="1200" dirty="0" smtClean="0">
              <a:ln>
                <a:noFill/>
              </a:ln>
            </a:rPr>
          </a:br>
          <a:r>
            <a:rPr lang="de-DE" sz="2000" b="0" kern="1200" dirty="0" smtClean="0">
              <a:ln>
                <a:noFill/>
              </a:ln>
            </a:rPr>
            <a:t/>
          </a:r>
          <a:br>
            <a:rPr lang="de-DE" sz="2000" b="0" kern="1200" dirty="0" smtClean="0">
              <a:ln>
                <a:noFill/>
              </a:ln>
            </a:rPr>
          </a:br>
          <a:r>
            <a:rPr lang="de-DE" sz="2000" b="0" kern="1200" dirty="0" smtClean="0">
              <a:ln>
                <a:noFill/>
              </a:ln>
              <a:solidFill>
                <a:srgbClr val="002060"/>
              </a:solidFill>
            </a:rPr>
            <a:t/>
          </a:r>
          <a:br>
            <a:rPr lang="de-DE" sz="2000" b="0" kern="1200" dirty="0" smtClean="0">
              <a:ln>
                <a:noFill/>
              </a:ln>
              <a:solidFill>
                <a:srgbClr val="002060"/>
              </a:solidFill>
            </a:rPr>
          </a:br>
          <a:r>
            <a:rPr lang="de-DE" sz="2000" b="0" kern="1200" dirty="0" smtClean="0">
              <a:ln>
                <a:noFill/>
              </a:ln>
              <a:solidFill>
                <a:srgbClr val="002060"/>
              </a:solidFill>
            </a:rPr>
            <a:t>Leit-</a:t>
          </a:r>
          <a:br>
            <a:rPr lang="de-DE" sz="2000" b="0" kern="1200" dirty="0" smtClean="0">
              <a:ln>
                <a:noFill/>
              </a:ln>
              <a:solidFill>
                <a:srgbClr val="002060"/>
              </a:solidFill>
            </a:rPr>
          </a:br>
          <a:r>
            <a:rPr lang="de-DE" sz="2000" b="0" kern="1200" dirty="0" smtClean="0">
              <a:ln>
                <a:noFill/>
              </a:ln>
              <a:solidFill>
                <a:srgbClr val="002060"/>
              </a:solidFill>
            </a:rPr>
            <a:t>linie</a:t>
          </a:r>
          <a:endParaRPr lang="de-DE" sz="2000" b="0" kern="1200" dirty="0">
            <a:ln>
              <a:noFill/>
            </a:ln>
            <a:solidFill>
              <a:srgbClr val="002060"/>
            </a:solidFill>
          </a:endParaRPr>
        </a:p>
      </dsp:txBody>
      <dsp:txXfrm>
        <a:off x="1148461" y="0"/>
        <a:ext cx="918716" cy="1454271"/>
      </dsp:txXfrm>
    </dsp:sp>
    <dsp:sp modelId="{1B833BDE-CF5B-4BD0-AA2A-36F0312EF550}">
      <dsp:nvSpPr>
        <dsp:cNvPr id="0" name=""/>
        <dsp:cNvSpPr/>
      </dsp:nvSpPr>
      <dsp:spPr>
        <a:xfrm>
          <a:off x="629765" y="1454271"/>
          <a:ext cx="1956108" cy="1642128"/>
        </a:xfrm>
        <a:prstGeom prst="trapezoid">
          <a:avLst>
            <a:gd name="adj" fmla="val 31587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800" kern="1200" dirty="0" smtClean="0">
            <a:ln>
              <a:noFill/>
            </a:ln>
            <a:solidFill>
              <a:srgbClr val="002060"/>
            </a:solidFill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0" kern="1200" dirty="0" smtClean="0">
              <a:ln>
                <a:noFill/>
              </a:ln>
              <a:solidFill>
                <a:srgbClr val="002060"/>
              </a:solidFill>
            </a:rPr>
            <a:t>Datenschutzkonzept</a:t>
          </a:r>
          <a:endParaRPr lang="de-DE" sz="2000" b="0" kern="1200" dirty="0">
            <a:ln>
              <a:noFill/>
            </a:ln>
            <a:solidFill>
              <a:srgbClr val="002060"/>
            </a:solidFill>
          </a:endParaRPr>
        </a:p>
      </dsp:txBody>
      <dsp:txXfrm>
        <a:off x="972084" y="1454271"/>
        <a:ext cx="1271470" cy="1642128"/>
      </dsp:txXfrm>
    </dsp:sp>
    <dsp:sp modelId="{7C0AB13C-EF2B-4D0E-94E0-1EF6EED774AB}">
      <dsp:nvSpPr>
        <dsp:cNvPr id="0" name=""/>
        <dsp:cNvSpPr/>
      </dsp:nvSpPr>
      <dsp:spPr>
        <a:xfrm>
          <a:off x="261124" y="3096399"/>
          <a:ext cx="2693390" cy="1167071"/>
        </a:xfrm>
        <a:prstGeom prst="trapezoid">
          <a:avLst>
            <a:gd name="adj" fmla="val 31587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>
              <a:ln>
                <a:noFill/>
              </a:ln>
              <a:solidFill>
                <a:srgbClr val="FF0000"/>
              </a:solidFill>
            </a:rPr>
            <a:t>Handreichungen</a:t>
          </a:r>
          <a:endParaRPr lang="de-DE" sz="2000" b="1" kern="1200" dirty="0">
            <a:ln>
              <a:noFill/>
            </a:ln>
            <a:solidFill>
              <a:srgbClr val="FF0000"/>
            </a:solidFill>
          </a:endParaRPr>
        </a:p>
      </dsp:txBody>
      <dsp:txXfrm>
        <a:off x="732468" y="3096399"/>
        <a:ext cx="1750703" cy="1167071"/>
      </dsp:txXfrm>
    </dsp:sp>
    <dsp:sp modelId="{95427C6E-C4EB-4FFE-BC1A-5213BCA9D371}">
      <dsp:nvSpPr>
        <dsp:cNvPr id="0" name=""/>
        <dsp:cNvSpPr/>
      </dsp:nvSpPr>
      <dsp:spPr>
        <a:xfrm>
          <a:off x="0" y="4263470"/>
          <a:ext cx="3215640" cy="826689"/>
        </a:xfrm>
        <a:prstGeom prst="trapezoid">
          <a:avLst>
            <a:gd name="adj" fmla="val 31587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0" kern="1200" dirty="0" smtClean="0">
              <a:ln>
                <a:noFill/>
              </a:ln>
              <a:solidFill>
                <a:srgbClr val="002060"/>
              </a:solidFill>
            </a:rPr>
            <a:t>Technische</a:t>
          </a:r>
          <a:r>
            <a:rPr lang="de-DE" sz="2000" b="1" kern="1200" dirty="0" smtClean="0">
              <a:ln>
                <a:noFill/>
              </a:ln>
              <a:solidFill>
                <a:srgbClr val="002060"/>
              </a:solidFill>
            </a:rPr>
            <a:t> </a:t>
          </a:r>
          <a:r>
            <a:rPr lang="de-DE" sz="2000" b="0" kern="1200" dirty="0" smtClean="0">
              <a:ln>
                <a:noFill/>
              </a:ln>
              <a:solidFill>
                <a:srgbClr val="002060"/>
              </a:solidFill>
            </a:rPr>
            <a:t>Unterstützung</a:t>
          </a:r>
        </a:p>
      </dsp:txBody>
      <dsp:txXfrm>
        <a:off x="562736" y="4263470"/>
        <a:ext cx="2090166" cy="8266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1F336-AF04-4DE1-98AC-BF2452E176C0}">
      <dsp:nvSpPr>
        <dsp:cNvPr id="0" name=""/>
        <dsp:cNvSpPr/>
      </dsp:nvSpPr>
      <dsp:spPr>
        <a:xfrm>
          <a:off x="1148461" y="0"/>
          <a:ext cx="918716" cy="1454271"/>
        </a:xfrm>
        <a:prstGeom prst="trapezoid">
          <a:avLst>
            <a:gd name="adj" fmla="val 5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0" kern="1200" dirty="0" smtClean="0">
              <a:ln>
                <a:noFill/>
              </a:ln>
            </a:rPr>
            <a:t/>
          </a:r>
          <a:br>
            <a:rPr lang="de-DE" sz="2000" b="0" kern="1200" dirty="0" smtClean="0">
              <a:ln>
                <a:noFill/>
              </a:ln>
            </a:rPr>
          </a:br>
          <a:r>
            <a:rPr lang="de-DE" sz="2000" b="0" kern="1200" dirty="0" smtClean="0">
              <a:ln>
                <a:noFill/>
              </a:ln>
            </a:rPr>
            <a:t/>
          </a:r>
          <a:br>
            <a:rPr lang="de-DE" sz="2000" b="0" kern="1200" dirty="0" smtClean="0">
              <a:ln>
                <a:noFill/>
              </a:ln>
            </a:rPr>
          </a:br>
          <a:r>
            <a:rPr lang="de-DE" sz="2000" b="0" kern="1200" dirty="0" smtClean="0">
              <a:ln>
                <a:noFill/>
              </a:ln>
              <a:solidFill>
                <a:srgbClr val="002060"/>
              </a:solidFill>
            </a:rPr>
            <a:t/>
          </a:r>
          <a:br>
            <a:rPr lang="de-DE" sz="2000" b="0" kern="1200" dirty="0" smtClean="0">
              <a:ln>
                <a:noFill/>
              </a:ln>
              <a:solidFill>
                <a:srgbClr val="002060"/>
              </a:solidFill>
            </a:rPr>
          </a:br>
          <a:r>
            <a:rPr lang="de-DE" sz="2000" b="0" kern="1200" dirty="0" smtClean="0">
              <a:ln>
                <a:noFill/>
              </a:ln>
              <a:solidFill>
                <a:srgbClr val="002060"/>
              </a:solidFill>
            </a:rPr>
            <a:t>Leit-</a:t>
          </a:r>
          <a:br>
            <a:rPr lang="de-DE" sz="2000" b="0" kern="1200" dirty="0" smtClean="0">
              <a:ln>
                <a:noFill/>
              </a:ln>
              <a:solidFill>
                <a:srgbClr val="002060"/>
              </a:solidFill>
            </a:rPr>
          </a:br>
          <a:r>
            <a:rPr lang="de-DE" sz="2000" b="0" kern="1200" dirty="0" smtClean="0">
              <a:ln>
                <a:noFill/>
              </a:ln>
              <a:solidFill>
                <a:srgbClr val="002060"/>
              </a:solidFill>
            </a:rPr>
            <a:t>linie</a:t>
          </a:r>
          <a:endParaRPr lang="de-DE" sz="2000" b="0" kern="1200" dirty="0">
            <a:ln>
              <a:noFill/>
            </a:ln>
            <a:solidFill>
              <a:srgbClr val="002060"/>
            </a:solidFill>
          </a:endParaRPr>
        </a:p>
      </dsp:txBody>
      <dsp:txXfrm>
        <a:off x="1148461" y="0"/>
        <a:ext cx="918716" cy="1454271"/>
      </dsp:txXfrm>
    </dsp:sp>
    <dsp:sp modelId="{1B833BDE-CF5B-4BD0-AA2A-36F0312EF550}">
      <dsp:nvSpPr>
        <dsp:cNvPr id="0" name=""/>
        <dsp:cNvSpPr/>
      </dsp:nvSpPr>
      <dsp:spPr>
        <a:xfrm>
          <a:off x="629765" y="1454271"/>
          <a:ext cx="1956108" cy="1642128"/>
        </a:xfrm>
        <a:prstGeom prst="trapezoid">
          <a:avLst>
            <a:gd name="adj" fmla="val 31587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800" kern="1200" dirty="0" smtClean="0">
            <a:ln>
              <a:noFill/>
            </a:ln>
            <a:solidFill>
              <a:srgbClr val="002060"/>
            </a:solidFill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0" kern="1200" dirty="0" smtClean="0">
              <a:ln>
                <a:noFill/>
              </a:ln>
              <a:solidFill>
                <a:srgbClr val="002060"/>
              </a:solidFill>
            </a:rPr>
            <a:t>Datenschutzkonzept</a:t>
          </a:r>
          <a:endParaRPr lang="de-DE" sz="2000" b="0" kern="1200" dirty="0">
            <a:ln>
              <a:noFill/>
            </a:ln>
            <a:solidFill>
              <a:srgbClr val="002060"/>
            </a:solidFill>
          </a:endParaRPr>
        </a:p>
      </dsp:txBody>
      <dsp:txXfrm>
        <a:off x="972084" y="1454271"/>
        <a:ext cx="1271470" cy="1642128"/>
      </dsp:txXfrm>
    </dsp:sp>
    <dsp:sp modelId="{7C0AB13C-EF2B-4D0E-94E0-1EF6EED774AB}">
      <dsp:nvSpPr>
        <dsp:cNvPr id="0" name=""/>
        <dsp:cNvSpPr/>
      </dsp:nvSpPr>
      <dsp:spPr>
        <a:xfrm>
          <a:off x="261124" y="3096399"/>
          <a:ext cx="2693390" cy="1167071"/>
        </a:xfrm>
        <a:prstGeom prst="trapezoid">
          <a:avLst>
            <a:gd name="adj" fmla="val 31587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0" kern="1200" dirty="0" smtClean="0">
              <a:ln>
                <a:noFill/>
              </a:ln>
              <a:solidFill>
                <a:srgbClr val="002060"/>
              </a:solidFill>
            </a:rPr>
            <a:t>Handreichungen</a:t>
          </a:r>
          <a:endParaRPr lang="de-DE" sz="2000" b="0" kern="1200" dirty="0">
            <a:ln>
              <a:noFill/>
            </a:ln>
            <a:solidFill>
              <a:srgbClr val="002060"/>
            </a:solidFill>
          </a:endParaRPr>
        </a:p>
      </dsp:txBody>
      <dsp:txXfrm>
        <a:off x="732468" y="3096399"/>
        <a:ext cx="1750703" cy="1167071"/>
      </dsp:txXfrm>
    </dsp:sp>
    <dsp:sp modelId="{95427C6E-C4EB-4FFE-BC1A-5213BCA9D371}">
      <dsp:nvSpPr>
        <dsp:cNvPr id="0" name=""/>
        <dsp:cNvSpPr/>
      </dsp:nvSpPr>
      <dsp:spPr>
        <a:xfrm>
          <a:off x="0" y="4263470"/>
          <a:ext cx="3215640" cy="826689"/>
        </a:xfrm>
        <a:prstGeom prst="trapezoid">
          <a:avLst>
            <a:gd name="adj" fmla="val 31587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>
              <a:ln>
                <a:noFill/>
              </a:ln>
              <a:solidFill>
                <a:srgbClr val="FF0000"/>
              </a:solidFill>
            </a:rPr>
            <a:t>Technische Unterstützung</a:t>
          </a:r>
          <a:endParaRPr lang="de-DE" sz="2000" kern="1200" dirty="0" smtClean="0">
            <a:ln>
              <a:noFill/>
            </a:ln>
            <a:solidFill>
              <a:srgbClr val="FF0000"/>
            </a:solidFill>
          </a:endParaRPr>
        </a:p>
      </dsp:txBody>
      <dsp:txXfrm>
        <a:off x="562736" y="4263470"/>
        <a:ext cx="2090166" cy="8266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6438C-F191-4EFA-9B39-43B768211EBA}">
      <dsp:nvSpPr>
        <dsp:cNvPr id="0" name=""/>
        <dsp:cNvSpPr/>
      </dsp:nvSpPr>
      <dsp:spPr>
        <a:xfrm>
          <a:off x="231544" y="123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rgbClr val="002060"/>
              </a:solidFill>
            </a:rPr>
            <a:t>Verfahrens-dokumentation</a:t>
          </a:r>
          <a:endParaRPr lang="de-DE" sz="2400" kern="1200" dirty="0">
            <a:solidFill>
              <a:srgbClr val="002060"/>
            </a:solidFill>
          </a:endParaRPr>
        </a:p>
      </dsp:txBody>
      <dsp:txXfrm>
        <a:off x="231544" y="123"/>
        <a:ext cx="2591996" cy="1368001"/>
      </dsp:txXfrm>
    </dsp:sp>
    <dsp:sp modelId="{922B7837-9EC9-40A7-82CB-38401A6E4CD6}">
      <dsp:nvSpPr>
        <dsp:cNvPr id="0" name=""/>
        <dsp:cNvSpPr/>
      </dsp:nvSpPr>
      <dsp:spPr>
        <a:xfrm>
          <a:off x="3071292" y="208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rgbClr val="002060"/>
              </a:solidFill>
            </a:rPr>
            <a:t>proaktive Informationspflichten</a:t>
          </a:r>
          <a:endParaRPr lang="de-DE" sz="2400" kern="1200" dirty="0">
            <a:solidFill>
              <a:srgbClr val="002060"/>
            </a:solidFill>
          </a:endParaRPr>
        </a:p>
      </dsp:txBody>
      <dsp:txXfrm>
        <a:off x="3071292" y="208"/>
        <a:ext cx="2591996" cy="1368001"/>
      </dsp:txXfrm>
    </dsp:sp>
    <dsp:sp modelId="{18FC2CA4-7861-44AF-891F-B4C0F2AD2F24}">
      <dsp:nvSpPr>
        <dsp:cNvPr id="0" name=""/>
        <dsp:cNvSpPr/>
      </dsp:nvSpPr>
      <dsp:spPr>
        <a:xfrm>
          <a:off x="5955290" y="208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rgbClr val="002060"/>
              </a:solidFill>
            </a:rPr>
            <a:t>Betroffenenrechte (Auskunft (1 M), </a:t>
          </a:r>
          <a:br>
            <a:rPr lang="de-DE" sz="2400" kern="1200" dirty="0" smtClean="0">
              <a:solidFill>
                <a:srgbClr val="002060"/>
              </a:solidFill>
            </a:rPr>
          </a:br>
          <a:r>
            <a:rPr lang="de-DE" sz="2400" kern="1200" dirty="0" smtClean="0">
              <a:solidFill>
                <a:srgbClr val="002060"/>
              </a:solidFill>
            </a:rPr>
            <a:t>Löschung, …)</a:t>
          </a:r>
          <a:endParaRPr lang="de-DE" sz="2400" kern="1200" dirty="0">
            <a:solidFill>
              <a:srgbClr val="002060"/>
            </a:solidFill>
          </a:endParaRPr>
        </a:p>
      </dsp:txBody>
      <dsp:txXfrm>
        <a:off x="5955290" y="208"/>
        <a:ext cx="2591996" cy="1368001"/>
      </dsp:txXfrm>
    </dsp:sp>
    <dsp:sp modelId="{6562089B-C0F1-43F0-AADF-A3890CF6366F}">
      <dsp:nvSpPr>
        <dsp:cNvPr id="0" name=""/>
        <dsp:cNvSpPr/>
      </dsp:nvSpPr>
      <dsp:spPr>
        <a:xfrm>
          <a:off x="217894" y="1603961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rgbClr val="002060"/>
              </a:solidFill>
            </a:rPr>
            <a:t>Schwellwertanalyse und Folgenabschätzung</a:t>
          </a:r>
          <a:endParaRPr lang="de-DE" sz="2400" kern="1200" dirty="0">
            <a:solidFill>
              <a:srgbClr val="002060"/>
            </a:solidFill>
          </a:endParaRPr>
        </a:p>
      </dsp:txBody>
      <dsp:txXfrm>
        <a:off x="217894" y="1603961"/>
        <a:ext cx="2591996" cy="1368001"/>
      </dsp:txXfrm>
    </dsp:sp>
    <dsp:sp modelId="{8FF2853D-313D-4987-BF83-AE4147B559C5}">
      <dsp:nvSpPr>
        <dsp:cNvPr id="0" name=""/>
        <dsp:cNvSpPr/>
      </dsp:nvSpPr>
      <dsp:spPr>
        <a:xfrm>
          <a:off x="3086592" y="1603961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rgbClr val="002060"/>
              </a:solidFill>
            </a:rPr>
            <a:t>Technikgestaltung </a:t>
          </a:r>
          <a:br>
            <a:rPr lang="de-DE" sz="2400" kern="1200" dirty="0" smtClean="0">
              <a:solidFill>
                <a:srgbClr val="002060"/>
              </a:solidFill>
            </a:rPr>
          </a:br>
          <a:r>
            <a:rPr lang="de-DE" sz="2400" kern="1200" dirty="0" smtClean="0">
              <a:solidFill>
                <a:srgbClr val="002060"/>
              </a:solidFill>
            </a:rPr>
            <a:t>und Sicherheit (TOM)</a:t>
          </a:r>
          <a:endParaRPr lang="de-DE" sz="2400" kern="1200" dirty="0">
            <a:solidFill>
              <a:srgbClr val="002060"/>
            </a:solidFill>
          </a:endParaRPr>
        </a:p>
      </dsp:txBody>
      <dsp:txXfrm>
        <a:off x="3086592" y="1603961"/>
        <a:ext cx="2591996" cy="1368001"/>
      </dsp:txXfrm>
    </dsp:sp>
    <dsp:sp modelId="{A810E76E-8E10-418F-80E4-4B926A581154}">
      <dsp:nvSpPr>
        <dsp:cNvPr id="0" name=""/>
        <dsp:cNvSpPr/>
      </dsp:nvSpPr>
      <dsp:spPr>
        <a:xfrm>
          <a:off x="5941640" y="1575416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rgbClr val="002060"/>
              </a:solidFill>
            </a:rPr>
            <a:t>Meldung von DS-Verletzungen (72 h), Konsultation</a:t>
          </a:r>
          <a:endParaRPr lang="de-DE" sz="2400" kern="1200" dirty="0">
            <a:solidFill>
              <a:srgbClr val="002060"/>
            </a:solidFill>
          </a:endParaRPr>
        </a:p>
      </dsp:txBody>
      <dsp:txXfrm>
        <a:off x="5941640" y="1575416"/>
        <a:ext cx="2591996" cy="1368001"/>
      </dsp:txXfrm>
    </dsp:sp>
    <dsp:sp modelId="{1C84181B-B081-4D3C-A1A9-F9AA99C786E1}">
      <dsp:nvSpPr>
        <dsp:cNvPr id="0" name=""/>
        <dsp:cNvSpPr/>
      </dsp:nvSpPr>
      <dsp:spPr>
        <a:xfrm>
          <a:off x="202594" y="3207714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rgbClr val="002060"/>
              </a:solidFill>
            </a:rPr>
            <a:t>Rechtmäßigkeit (Einwilligungen, Verträge (AV), </a:t>
          </a:r>
          <a:br>
            <a:rPr lang="de-DE" sz="2400" kern="1200" dirty="0" smtClean="0">
              <a:solidFill>
                <a:srgbClr val="002060"/>
              </a:solidFill>
            </a:rPr>
          </a:br>
          <a:r>
            <a:rPr lang="de-DE" sz="2400" kern="1200" dirty="0" smtClean="0">
              <a:solidFill>
                <a:srgbClr val="002060"/>
              </a:solidFill>
            </a:rPr>
            <a:t>Ordnungen, …)</a:t>
          </a:r>
          <a:endParaRPr lang="de-DE" sz="2400" kern="1200" dirty="0">
            <a:solidFill>
              <a:srgbClr val="002060"/>
            </a:solidFill>
          </a:endParaRPr>
        </a:p>
      </dsp:txBody>
      <dsp:txXfrm>
        <a:off x="202594" y="3207714"/>
        <a:ext cx="2591996" cy="1368001"/>
      </dsp:txXfrm>
    </dsp:sp>
    <dsp:sp modelId="{C1A146B1-F56A-42BE-8D01-3C57EF62457E}">
      <dsp:nvSpPr>
        <dsp:cNvPr id="0" name=""/>
        <dsp:cNvSpPr/>
      </dsp:nvSpPr>
      <dsp:spPr>
        <a:xfrm>
          <a:off x="3086592" y="3207714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rgbClr val="002060"/>
              </a:solidFill>
            </a:rPr>
            <a:t>Sensibilisierung </a:t>
          </a:r>
          <a:br>
            <a:rPr lang="de-DE" sz="2400" kern="1200" dirty="0" smtClean="0">
              <a:solidFill>
                <a:srgbClr val="002060"/>
              </a:solidFill>
            </a:rPr>
          </a:br>
          <a:r>
            <a:rPr lang="de-DE" sz="2400" kern="1200" dirty="0" smtClean="0">
              <a:solidFill>
                <a:srgbClr val="002060"/>
              </a:solidFill>
            </a:rPr>
            <a:t>und </a:t>
          </a:r>
          <a:br>
            <a:rPr lang="de-DE" sz="2400" kern="1200" dirty="0" smtClean="0">
              <a:solidFill>
                <a:srgbClr val="002060"/>
              </a:solidFill>
            </a:rPr>
          </a:br>
          <a:r>
            <a:rPr lang="de-DE" sz="2400" kern="1200" dirty="0" smtClean="0">
              <a:solidFill>
                <a:srgbClr val="002060"/>
              </a:solidFill>
            </a:rPr>
            <a:t>Schulung</a:t>
          </a:r>
          <a:endParaRPr lang="de-DE" sz="2400" kern="1200" dirty="0">
            <a:solidFill>
              <a:srgbClr val="002060"/>
            </a:solidFill>
          </a:endParaRPr>
        </a:p>
      </dsp:txBody>
      <dsp:txXfrm>
        <a:off x="3086592" y="3207714"/>
        <a:ext cx="2591996" cy="1368001"/>
      </dsp:txXfrm>
    </dsp:sp>
    <dsp:sp modelId="{52FAE651-BD8C-4048-BD2C-34AB3E4DAD2C}">
      <dsp:nvSpPr>
        <dsp:cNvPr id="0" name=""/>
        <dsp:cNvSpPr/>
      </dsp:nvSpPr>
      <dsp:spPr>
        <a:xfrm>
          <a:off x="5941640" y="3206470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rgbClr val="002060"/>
              </a:solidFill>
            </a:rPr>
            <a:t>Rechenschaftspflicht, Nachweise erbringen</a:t>
          </a:r>
          <a:endParaRPr lang="de-DE" sz="2400" kern="1200" dirty="0">
            <a:solidFill>
              <a:srgbClr val="002060"/>
            </a:solidFill>
          </a:endParaRPr>
        </a:p>
      </dsp:txBody>
      <dsp:txXfrm>
        <a:off x="5941640" y="3206470"/>
        <a:ext cx="2591996" cy="136800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6438C-F191-4EFA-9B39-43B768211EBA}">
      <dsp:nvSpPr>
        <dsp:cNvPr id="0" name=""/>
        <dsp:cNvSpPr/>
      </dsp:nvSpPr>
      <dsp:spPr>
        <a:xfrm>
          <a:off x="115747" y="1122"/>
          <a:ext cx="1018826" cy="5377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>
              <a:solidFill>
                <a:srgbClr val="002060"/>
              </a:solidFill>
            </a:rPr>
            <a:t>Verfahrens-dokumentation</a:t>
          </a:r>
          <a:endParaRPr lang="de-DE" sz="900" kern="1200" dirty="0">
            <a:solidFill>
              <a:srgbClr val="002060"/>
            </a:solidFill>
          </a:endParaRPr>
        </a:p>
      </dsp:txBody>
      <dsp:txXfrm>
        <a:off x="115747" y="1122"/>
        <a:ext cx="1018826" cy="537715"/>
      </dsp:txXfrm>
    </dsp:sp>
    <dsp:sp modelId="{922B7837-9EC9-40A7-82CB-38401A6E4CD6}">
      <dsp:nvSpPr>
        <dsp:cNvPr id="0" name=""/>
        <dsp:cNvSpPr/>
      </dsp:nvSpPr>
      <dsp:spPr>
        <a:xfrm>
          <a:off x="1231957" y="1156"/>
          <a:ext cx="1018826" cy="5377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>
              <a:solidFill>
                <a:srgbClr val="002060"/>
              </a:solidFill>
            </a:rPr>
            <a:t>proaktive Informationspflichten</a:t>
          </a:r>
          <a:endParaRPr lang="de-DE" sz="900" kern="1200" dirty="0">
            <a:solidFill>
              <a:srgbClr val="002060"/>
            </a:solidFill>
          </a:endParaRPr>
        </a:p>
      </dsp:txBody>
      <dsp:txXfrm>
        <a:off x="1231957" y="1156"/>
        <a:ext cx="1018826" cy="537715"/>
      </dsp:txXfrm>
    </dsp:sp>
    <dsp:sp modelId="{18FC2CA4-7861-44AF-891F-B4C0F2AD2F24}">
      <dsp:nvSpPr>
        <dsp:cNvPr id="0" name=""/>
        <dsp:cNvSpPr/>
      </dsp:nvSpPr>
      <dsp:spPr>
        <a:xfrm>
          <a:off x="2365560" y="1156"/>
          <a:ext cx="1018826" cy="5377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>
              <a:solidFill>
                <a:srgbClr val="002060"/>
              </a:solidFill>
            </a:rPr>
            <a:t>Betroffenenrechte (Auskunft (1 M), </a:t>
          </a:r>
          <a:br>
            <a:rPr lang="de-DE" sz="900" kern="1200" dirty="0" smtClean="0">
              <a:solidFill>
                <a:srgbClr val="002060"/>
              </a:solidFill>
            </a:rPr>
          </a:br>
          <a:r>
            <a:rPr lang="de-DE" sz="900" kern="1200" dirty="0" smtClean="0">
              <a:solidFill>
                <a:srgbClr val="002060"/>
              </a:solidFill>
            </a:rPr>
            <a:t>Löschung, …)</a:t>
          </a:r>
          <a:endParaRPr lang="de-DE" sz="900" kern="1200" dirty="0">
            <a:solidFill>
              <a:srgbClr val="002060"/>
            </a:solidFill>
          </a:endParaRPr>
        </a:p>
      </dsp:txBody>
      <dsp:txXfrm>
        <a:off x="2365560" y="1156"/>
        <a:ext cx="1018826" cy="537715"/>
      </dsp:txXfrm>
    </dsp:sp>
    <dsp:sp modelId="{6562089B-C0F1-43F0-AADF-A3890CF6366F}">
      <dsp:nvSpPr>
        <dsp:cNvPr id="0" name=""/>
        <dsp:cNvSpPr/>
      </dsp:nvSpPr>
      <dsp:spPr>
        <a:xfrm>
          <a:off x="110382" y="631537"/>
          <a:ext cx="1018826" cy="5377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>
              <a:solidFill>
                <a:srgbClr val="002060"/>
              </a:solidFill>
            </a:rPr>
            <a:t>Schwellwertanalyse und Folgenabschätzung</a:t>
          </a:r>
          <a:endParaRPr lang="de-DE" sz="900" kern="1200" dirty="0">
            <a:solidFill>
              <a:srgbClr val="002060"/>
            </a:solidFill>
          </a:endParaRPr>
        </a:p>
      </dsp:txBody>
      <dsp:txXfrm>
        <a:off x="110382" y="631537"/>
        <a:ext cx="1018826" cy="537715"/>
      </dsp:txXfrm>
    </dsp:sp>
    <dsp:sp modelId="{8FF2853D-313D-4987-BF83-AE4147B559C5}">
      <dsp:nvSpPr>
        <dsp:cNvPr id="0" name=""/>
        <dsp:cNvSpPr/>
      </dsp:nvSpPr>
      <dsp:spPr>
        <a:xfrm>
          <a:off x="1237971" y="631537"/>
          <a:ext cx="1018826" cy="5377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>
              <a:solidFill>
                <a:srgbClr val="002060"/>
              </a:solidFill>
            </a:rPr>
            <a:t>Technikgestaltung </a:t>
          </a:r>
          <a:br>
            <a:rPr lang="de-DE" sz="900" kern="1200" dirty="0" smtClean="0">
              <a:solidFill>
                <a:srgbClr val="002060"/>
              </a:solidFill>
            </a:rPr>
          </a:br>
          <a:r>
            <a:rPr lang="de-DE" sz="900" kern="1200" dirty="0" smtClean="0">
              <a:solidFill>
                <a:srgbClr val="002060"/>
              </a:solidFill>
            </a:rPr>
            <a:t>und Sicherheit (TOM)</a:t>
          </a:r>
          <a:endParaRPr lang="de-DE" sz="900" kern="1200" dirty="0">
            <a:solidFill>
              <a:srgbClr val="002060"/>
            </a:solidFill>
          </a:endParaRPr>
        </a:p>
      </dsp:txBody>
      <dsp:txXfrm>
        <a:off x="1237971" y="631537"/>
        <a:ext cx="1018826" cy="537715"/>
      </dsp:txXfrm>
    </dsp:sp>
    <dsp:sp modelId="{A810E76E-8E10-418F-80E4-4B926A581154}">
      <dsp:nvSpPr>
        <dsp:cNvPr id="0" name=""/>
        <dsp:cNvSpPr/>
      </dsp:nvSpPr>
      <dsp:spPr>
        <a:xfrm>
          <a:off x="2360194" y="620317"/>
          <a:ext cx="1018826" cy="5377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>
              <a:solidFill>
                <a:srgbClr val="002060"/>
              </a:solidFill>
            </a:rPr>
            <a:t>Meldung von DS-Verletzungen (72 h), Konsultation</a:t>
          </a:r>
          <a:endParaRPr lang="de-DE" sz="900" kern="1200" dirty="0">
            <a:solidFill>
              <a:srgbClr val="002060"/>
            </a:solidFill>
          </a:endParaRPr>
        </a:p>
      </dsp:txBody>
      <dsp:txXfrm>
        <a:off x="2360194" y="620317"/>
        <a:ext cx="1018826" cy="537715"/>
      </dsp:txXfrm>
    </dsp:sp>
    <dsp:sp modelId="{1C84181B-B081-4D3C-A1A9-F9AA99C786E1}">
      <dsp:nvSpPr>
        <dsp:cNvPr id="0" name=""/>
        <dsp:cNvSpPr/>
      </dsp:nvSpPr>
      <dsp:spPr>
        <a:xfrm>
          <a:off x="104368" y="1263075"/>
          <a:ext cx="1018826" cy="5377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>
              <a:solidFill>
                <a:srgbClr val="002060"/>
              </a:solidFill>
            </a:rPr>
            <a:t>Rechtmäßigkeit (Einwilligungen, Verträge (AV), </a:t>
          </a:r>
          <a:br>
            <a:rPr lang="de-DE" sz="900" kern="1200" dirty="0" smtClean="0">
              <a:solidFill>
                <a:srgbClr val="002060"/>
              </a:solidFill>
            </a:rPr>
          </a:br>
          <a:r>
            <a:rPr lang="de-DE" sz="900" kern="1200" dirty="0" smtClean="0">
              <a:solidFill>
                <a:srgbClr val="002060"/>
              </a:solidFill>
            </a:rPr>
            <a:t>Ordnungen, …)</a:t>
          </a:r>
          <a:endParaRPr lang="de-DE" sz="900" kern="1200" dirty="0">
            <a:solidFill>
              <a:srgbClr val="002060"/>
            </a:solidFill>
          </a:endParaRPr>
        </a:p>
      </dsp:txBody>
      <dsp:txXfrm>
        <a:off x="104368" y="1263075"/>
        <a:ext cx="1018826" cy="537715"/>
      </dsp:txXfrm>
    </dsp:sp>
    <dsp:sp modelId="{C1A146B1-F56A-42BE-8D01-3C57EF62457E}">
      <dsp:nvSpPr>
        <dsp:cNvPr id="0" name=""/>
        <dsp:cNvSpPr/>
      </dsp:nvSpPr>
      <dsp:spPr>
        <a:xfrm>
          <a:off x="1237971" y="1261919"/>
          <a:ext cx="1018826" cy="5377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>
              <a:solidFill>
                <a:srgbClr val="002060"/>
              </a:solidFill>
            </a:rPr>
            <a:t>Sensibilisierung </a:t>
          </a:r>
          <a:br>
            <a:rPr lang="de-DE" sz="900" kern="1200" dirty="0" smtClean="0">
              <a:solidFill>
                <a:srgbClr val="002060"/>
              </a:solidFill>
            </a:rPr>
          </a:br>
          <a:r>
            <a:rPr lang="de-DE" sz="900" kern="1200" dirty="0" smtClean="0">
              <a:solidFill>
                <a:srgbClr val="002060"/>
              </a:solidFill>
            </a:rPr>
            <a:t>und </a:t>
          </a:r>
          <a:br>
            <a:rPr lang="de-DE" sz="900" kern="1200" dirty="0" smtClean="0">
              <a:solidFill>
                <a:srgbClr val="002060"/>
              </a:solidFill>
            </a:rPr>
          </a:br>
          <a:r>
            <a:rPr lang="de-DE" sz="900" kern="1200" dirty="0" smtClean="0">
              <a:solidFill>
                <a:srgbClr val="002060"/>
              </a:solidFill>
            </a:rPr>
            <a:t>Schulung</a:t>
          </a:r>
          <a:endParaRPr lang="de-DE" sz="900" kern="1200" dirty="0">
            <a:solidFill>
              <a:srgbClr val="002060"/>
            </a:solidFill>
          </a:endParaRPr>
        </a:p>
      </dsp:txBody>
      <dsp:txXfrm>
        <a:off x="1237971" y="1261919"/>
        <a:ext cx="1018826" cy="537715"/>
      </dsp:txXfrm>
    </dsp:sp>
    <dsp:sp modelId="{52FAE651-BD8C-4048-BD2C-34AB3E4DAD2C}">
      <dsp:nvSpPr>
        <dsp:cNvPr id="0" name=""/>
        <dsp:cNvSpPr/>
      </dsp:nvSpPr>
      <dsp:spPr>
        <a:xfrm>
          <a:off x="2360194" y="1261430"/>
          <a:ext cx="1018826" cy="5377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>
              <a:solidFill>
                <a:srgbClr val="002060"/>
              </a:solidFill>
            </a:rPr>
            <a:t>Rechenschaftspflicht, Nachweise erbringen</a:t>
          </a:r>
          <a:endParaRPr lang="de-DE" sz="900" kern="1200" dirty="0">
            <a:solidFill>
              <a:srgbClr val="002060"/>
            </a:solidFill>
          </a:endParaRPr>
        </a:p>
      </dsp:txBody>
      <dsp:txXfrm>
        <a:off x="2360194" y="1261430"/>
        <a:ext cx="1018826" cy="537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5622" cy="49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79" tIns="48290" rIns="96579" bIns="48290" numCol="1" anchor="t" anchorCtr="0" compatLnSpc="1">
            <a:prstTxWarp prst="textNoShape">
              <a:avLst/>
            </a:prstTxWarp>
          </a:bodyPr>
          <a:lstStyle>
            <a:lvl1pPr algn="l" defTabSz="965886">
              <a:defRPr sz="13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933" y="0"/>
            <a:ext cx="2985622" cy="49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79" tIns="48290" rIns="96579" bIns="48290" numCol="1" anchor="t" anchorCtr="0" compatLnSpc="1">
            <a:prstTxWarp prst="textNoShape">
              <a:avLst/>
            </a:prstTxWarp>
          </a:bodyPr>
          <a:lstStyle>
            <a:lvl1pPr algn="r" defTabSz="965886">
              <a:defRPr sz="1300"/>
            </a:lvl1pPr>
          </a:lstStyle>
          <a:p>
            <a:pPr>
              <a:defRPr/>
            </a:pPr>
            <a:fld id="{DFD29CF7-F08B-4F0D-8768-8E3CD9FA7EC0}" type="datetimeFigureOut">
              <a:rPr lang="de-DE"/>
              <a:pPr>
                <a:defRPr/>
              </a:pPr>
              <a:t>16.04.2019</a:t>
            </a:fld>
            <a:endParaRPr lang="de-DE" dirty="0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518722"/>
            <a:ext cx="2985622" cy="49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79" tIns="48290" rIns="96579" bIns="48290" numCol="1" anchor="b" anchorCtr="0" compatLnSpc="1">
            <a:prstTxWarp prst="textNoShape">
              <a:avLst/>
            </a:prstTxWarp>
          </a:bodyPr>
          <a:lstStyle>
            <a:lvl1pPr algn="l" defTabSz="965886">
              <a:defRPr sz="13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933" y="9518722"/>
            <a:ext cx="2985622" cy="49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79" tIns="48290" rIns="96579" bIns="48290" numCol="1" anchor="b" anchorCtr="0" compatLnSpc="1">
            <a:prstTxWarp prst="textNoShape">
              <a:avLst/>
            </a:prstTxWarp>
          </a:bodyPr>
          <a:lstStyle>
            <a:lvl1pPr algn="r" defTabSz="965886">
              <a:defRPr sz="1300"/>
            </a:lvl1pPr>
          </a:lstStyle>
          <a:p>
            <a:pPr>
              <a:defRPr/>
            </a:pPr>
            <a:fld id="{08AB0B08-4283-4ABC-AD4F-3D3C836592B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0624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5622" cy="49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79" tIns="48290" rIns="96579" bIns="48290" numCol="1" anchor="t" anchorCtr="0" compatLnSpc="1">
            <a:prstTxWarp prst="textNoShape">
              <a:avLst/>
            </a:prstTxWarp>
          </a:bodyPr>
          <a:lstStyle>
            <a:lvl1pPr algn="l" defTabSz="965886">
              <a:defRPr sz="13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541" y="0"/>
            <a:ext cx="2985622" cy="49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79" tIns="48290" rIns="96579" bIns="48290" numCol="1" anchor="t" anchorCtr="0" compatLnSpc="1">
            <a:prstTxWarp prst="textNoShape">
              <a:avLst/>
            </a:prstTxWarp>
          </a:bodyPr>
          <a:lstStyle>
            <a:lvl1pPr algn="r" defTabSz="965886">
              <a:defRPr sz="1300"/>
            </a:lvl1pPr>
          </a:lstStyle>
          <a:p>
            <a:pPr>
              <a:defRPr/>
            </a:pPr>
            <a:fld id="{8D9FF38F-2C51-4E18-BCAA-AC12ACD119FA}" type="datetimeFigureOut">
              <a:rPr lang="de-DE"/>
              <a:pPr>
                <a:defRPr/>
              </a:pPr>
              <a:t>16.04.2019</a:t>
            </a:fld>
            <a:endParaRPr lang="de-DE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54063"/>
            <a:ext cx="5003800" cy="3754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6923" y="4759363"/>
            <a:ext cx="5054321" cy="450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79" tIns="48290" rIns="96579" bIns="48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520326"/>
            <a:ext cx="2985622" cy="49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79" tIns="48290" rIns="96579" bIns="48290" numCol="1" anchor="b" anchorCtr="0" compatLnSpc="1">
            <a:prstTxWarp prst="textNoShape">
              <a:avLst/>
            </a:prstTxWarp>
          </a:bodyPr>
          <a:lstStyle>
            <a:lvl1pPr algn="l" defTabSz="965886">
              <a:defRPr sz="13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541" y="9520326"/>
            <a:ext cx="2985622" cy="49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79" tIns="48290" rIns="96579" bIns="48290" numCol="1" anchor="b" anchorCtr="0" compatLnSpc="1">
            <a:prstTxWarp prst="textNoShape">
              <a:avLst/>
            </a:prstTxWarp>
          </a:bodyPr>
          <a:lstStyle>
            <a:lvl1pPr algn="r" defTabSz="965886">
              <a:defRPr sz="1300"/>
            </a:lvl1pPr>
          </a:lstStyle>
          <a:p>
            <a:pPr>
              <a:defRPr/>
            </a:pPr>
            <a:fld id="{3F46C065-CCCC-4ABE-882B-BEA56CA6A8F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-80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-80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-80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-80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-80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baseline="0" dirty="0" smtClean="0">
              <a:latin typeface="Arial Narrow" pitchFamily="34" charset="0"/>
            </a:endParaRPr>
          </a:p>
          <a:p>
            <a:pPr eaLnBrk="1" hangingPunct="1"/>
            <a:endParaRPr lang="de-DE" dirty="0" smtClean="0">
              <a:latin typeface="Arial Narrow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Ein Datenschutzmanagementsystem besteht aus mehreren Komponenten.</a:t>
            </a:r>
          </a:p>
          <a:p>
            <a:endParaRPr lang="de-DE" dirty="0" smtClean="0"/>
          </a:p>
          <a:p>
            <a:r>
              <a:rPr lang="de-DE" dirty="0" smtClean="0"/>
              <a:t>Die erste Komponente ist eine</a:t>
            </a:r>
            <a:r>
              <a:rPr lang="de-DE" baseline="0" dirty="0" smtClean="0"/>
              <a:t> Datenschutzleitlinie. </a:t>
            </a:r>
          </a:p>
          <a:p>
            <a:endParaRPr lang="de-DE" baseline="0" dirty="0" smtClean="0"/>
          </a:p>
          <a:p>
            <a:r>
              <a:rPr lang="de-DE" baseline="0" dirty="0" smtClean="0"/>
              <a:t>Die Leitlinie beschreibt das Verhältnis einer Organisation zum Datenschutz.</a:t>
            </a:r>
          </a:p>
          <a:p>
            <a:r>
              <a:rPr lang="de-DE" baseline="0" dirty="0" smtClean="0"/>
              <a:t>Anders als bei der IT-Sicherheit, wo die Hochschule ein Sicherheitsniveau festlegen kann, darf man beim Datenschutz allerdings nicht unter die gesetzlichen Anforderungen gehen.</a:t>
            </a:r>
          </a:p>
          <a:p>
            <a:endParaRPr lang="de-DE" baseline="0" dirty="0" smtClean="0"/>
          </a:p>
          <a:p>
            <a:r>
              <a:rPr lang="de-DE" baseline="0" dirty="0" smtClean="0"/>
              <a:t>Die Leitlinie soll die Ziele definieren, die man mit dem Datenschutzmanagementsystem erreichen will.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Sie ist eine Orientierungshilfe bei der Umsetzung.</a:t>
            </a:r>
          </a:p>
          <a:p>
            <a:endParaRPr lang="de-DE" baseline="0" dirty="0" smtClean="0"/>
          </a:p>
          <a:p>
            <a:r>
              <a:rPr lang="de-DE" baseline="0" dirty="0" smtClean="0"/>
              <a:t>Und sie legt auf einer oberen Ebene Verantwortlichkeiten und Aufgaben fest, die sich an der Datenschutzgrundverordnung orientieren.</a:t>
            </a:r>
          </a:p>
          <a:p>
            <a:endParaRPr lang="de-DE" baseline="0" dirty="0" smtClean="0"/>
          </a:p>
          <a:p>
            <a:pPr defTabSz="891906"/>
            <a:r>
              <a:rPr lang="de-DE" dirty="0" smtClean="0">
                <a:sym typeface="Wingdings"/>
              </a:rPr>
              <a:t>Die Leitlinie muss von der Hochschulleitung als die Verantwortliche verabschiedet und getragen werden. Damit übernimmt die Hochschulleitung auch die Verantwortung für das Datenschutzmanagement.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6C065-CCCC-4ABE-882B-BEA56CA6A8F7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7743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Basieren auf einer Ende 2017 entworfenen Muster-Datenschutzleitlinie wurden an den beteiligten Hochschulen</a:t>
            </a:r>
            <a:r>
              <a:rPr lang="de-DE" baseline="0" dirty="0" smtClean="0"/>
              <a:t> in Abstimmung mit den jeweiligen Hochschulleitungen Ausprägungen abgestimmt, teilweise weniger juristisch teilweise mit Präambel und Erläuterungen zur besseren Lesbarkeit.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6C065-CCCC-4ABE-882B-BEA56CA6A8F7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6741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Zweite</a:t>
            </a:r>
            <a:r>
              <a:rPr lang="de-DE" baseline="0" dirty="0" smtClean="0"/>
              <a:t> Komponente des Datenschutzmanagementsystems ist das Datenschutzkonzept in dem eine Organisationsstruktur und Verantwortlichkeiten festgelegt werden.</a:t>
            </a:r>
          </a:p>
          <a:p>
            <a:endParaRPr lang="de-DE" baseline="0" dirty="0" smtClean="0"/>
          </a:p>
          <a:p>
            <a:r>
              <a:rPr lang="de-DE" baseline="0" dirty="0" smtClean="0"/>
              <a:t>Gemäß der Datenschutzgrundverordnung ist für deren Einhaltung verantwortlich wer bei der Datenverarbeitung über die Zwecke und die Mittel entscheidet.</a:t>
            </a:r>
          </a:p>
          <a:p>
            <a:endParaRPr lang="de-DE" baseline="0" dirty="0" smtClean="0"/>
          </a:p>
          <a:p>
            <a:r>
              <a:rPr lang="de-DE" baseline="0" dirty="0" smtClean="0"/>
              <a:t>Da ist in letzte Instanz natürlich die Hochschulleitung, die auch für die Einhaltung des Datenschutzes insgesamt verantwortlich ist.</a:t>
            </a:r>
          </a:p>
          <a:p>
            <a:endParaRPr lang="de-DE" baseline="0" dirty="0" smtClean="0"/>
          </a:p>
          <a:p>
            <a:r>
              <a:rPr lang="de-DE" baseline="0" dirty="0" smtClean="0"/>
              <a:t>Aber die Verantwortung wird zusammen mit den Aufgaben an die Bereiche und Beschäftigten der Hochschule delegiert.</a:t>
            </a:r>
          </a:p>
          <a:p>
            <a:endParaRPr lang="de-DE" baseline="0" dirty="0" smtClean="0"/>
          </a:p>
          <a:p>
            <a:r>
              <a:rPr lang="de-DE" dirty="0" smtClean="0"/>
              <a:t>In den einzelnen Bereichen muss dann der Datenschutz umgesetzt und auch verantwortet</a:t>
            </a:r>
            <a:r>
              <a:rPr lang="de-DE" baseline="0" dirty="0" smtClean="0"/>
              <a:t> werden.</a:t>
            </a:r>
          </a:p>
          <a:p>
            <a:endParaRPr lang="de-DE" baseline="0" dirty="0" smtClean="0"/>
          </a:p>
          <a:p>
            <a:r>
              <a:rPr lang="de-DE" baseline="0" dirty="0" smtClean="0"/>
              <a:t>Als Projektziel sollen in den einzelnen Bereichen der Hochschule die Verantwortlichkeiten und Ansprechpartner festgelegt werden.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6C065-CCCC-4ABE-882B-BEA56CA6A8F7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7743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53046"/>
            <a:endParaRPr lang="de-DE" b="1" dirty="0" smtClean="0"/>
          </a:p>
          <a:p>
            <a:pPr indent="353046"/>
            <a:endParaRPr lang="de-DE" b="1" dirty="0" smtClean="0"/>
          </a:p>
          <a:p>
            <a:pPr indent="353046"/>
            <a:r>
              <a:rPr lang="de-DE" b="1" dirty="0" smtClean="0"/>
              <a:t>Leitung: </a:t>
            </a:r>
            <a:r>
              <a:rPr lang="de-DE" dirty="0" smtClean="0"/>
              <a:t>Gesamtverantwortung für die Umsetzung der EU-DSGVO</a:t>
            </a:r>
          </a:p>
          <a:p>
            <a:pPr marL="353046">
              <a:spcBef>
                <a:spcPts val="0"/>
              </a:spcBef>
            </a:pPr>
            <a:r>
              <a:rPr lang="de-DE" b="1" dirty="0" smtClean="0"/>
              <a:t>Führungskräfte:</a:t>
            </a:r>
            <a:r>
              <a:rPr lang="de-DE" dirty="0" smtClean="0"/>
              <a:t> Einhaltung des Datenschutzes, Umsetzung der Dokumentations- und Nachweispflichten in der Organisationseinheit</a:t>
            </a:r>
          </a:p>
          <a:p>
            <a:pPr marL="353046">
              <a:spcBef>
                <a:spcPts val="0"/>
              </a:spcBef>
            </a:pPr>
            <a:r>
              <a:rPr lang="de-DE" b="1" dirty="0" smtClean="0"/>
              <a:t>Datenschutzkoordinatoren:</a:t>
            </a:r>
            <a:r>
              <a:rPr lang="de-DE" dirty="0" smtClean="0"/>
              <a:t> Unterstützung der einzelnen Bereiche bei der Umsetzung des Datenschutzes / Multiplikatoren</a:t>
            </a:r>
          </a:p>
          <a:p>
            <a:pPr marL="353046">
              <a:spcBef>
                <a:spcPts val="0"/>
              </a:spcBef>
            </a:pPr>
            <a:r>
              <a:rPr lang="de-DE" b="1" dirty="0" smtClean="0"/>
              <a:t>Datenschutzbeauftragte:</a:t>
            </a:r>
            <a:r>
              <a:rPr lang="de-DE" dirty="0" smtClean="0"/>
              <a:t> Beratung und Kontrollpflichten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6C065-CCCC-4ABE-882B-BEA56CA6A8F7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6135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Zusammen mit den Datenschutzbeauftragten</a:t>
            </a:r>
            <a:r>
              <a:rPr lang="de-DE" baseline="0" dirty="0" smtClean="0"/>
              <a:t> anderer NRW-Hochschulen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6C065-CCCC-4ABE-882B-BEA56CA6A8F7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5361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Damit der Datenschutz konform und möglichst</a:t>
            </a:r>
            <a:r>
              <a:rPr lang="de-DE" baseline="0" dirty="0" smtClean="0"/>
              <a:t> einheitlich umgesetzt wird, werden im Datenschutzkonzept auch Prozesse festgelegt.</a:t>
            </a:r>
          </a:p>
          <a:p>
            <a:endParaRPr lang="de-DE" baseline="0" dirty="0" smtClean="0"/>
          </a:p>
          <a:p>
            <a:r>
              <a:rPr lang="de-DE" baseline="0" dirty="0" smtClean="0"/>
              <a:t>Wie wird das Verzeichnis der Verarbeitungstätigkeiten erstellt und geführt. Die Verfahrensverzeichnisse müssen nicht mehr zwingend bei den Datenschutzbeauftragten geführt werden. Aber wie soll es künftig sein?</a:t>
            </a:r>
          </a:p>
          <a:p>
            <a:endParaRPr lang="de-DE" baseline="0" dirty="0" smtClean="0"/>
          </a:p>
          <a:p>
            <a:r>
              <a:rPr lang="de-DE" baseline="0" dirty="0" smtClean="0"/>
              <a:t>Wie werden Einwilligungserklärungen eingeholt und vor allem abgelegt, ggf. nachgewiesen und wann und wie auch wieder vernichtet.</a:t>
            </a:r>
          </a:p>
          <a:p>
            <a:endParaRPr lang="de-DE" baseline="0" dirty="0" smtClean="0"/>
          </a:p>
          <a:p>
            <a:r>
              <a:rPr lang="de-DE" baseline="0" dirty="0" smtClean="0"/>
              <a:t>Wie finden die vorgeschriebenen Risikoanalysen, die sogenannte Datenschutzfolgenabschätzung statt.</a:t>
            </a:r>
          </a:p>
          <a:p>
            <a:r>
              <a:rPr lang="de-DE" baseline="0" dirty="0" smtClean="0"/>
              <a:t>Wie werden technischen und organisatorische Maßnahmen in Abstimmung mit der IT-Sicherheit festgelegt.</a:t>
            </a:r>
          </a:p>
          <a:p>
            <a:r>
              <a:rPr lang="de-DE" baseline="0" dirty="0" smtClean="0"/>
              <a:t>Wie werden Verträge zur Auftragsverarbeitung gegebenenfalls im Rahmen von Beschaffungsprozessen ausgehandelt und geschlossen.</a:t>
            </a:r>
          </a:p>
          <a:p>
            <a:r>
              <a:rPr lang="de-DE" baseline="0" dirty="0" smtClean="0"/>
              <a:t>Wie werden die Fristen für Auskunftsansprüche und insbesondere die 72 Stunden für die Meldung von Datenschutzpannen eingehalten.</a:t>
            </a:r>
          </a:p>
          <a:p>
            <a:r>
              <a:rPr lang="de-DE" baseline="0" dirty="0" smtClean="0"/>
              <a:t>Wie werden Beschäftigte geschult?</a:t>
            </a:r>
          </a:p>
          <a:p>
            <a:r>
              <a:rPr lang="de-DE" baseline="0" dirty="0" smtClean="0"/>
              <a:t>Und wie sollen die Datenschutzbeauftragten künftig die Einhaltung des Datenschutzes überwachen?</a:t>
            </a:r>
          </a:p>
          <a:p>
            <a:endParaRPr lang="de-DE" baseline="0" dirty="0" smtClean="0"/>
          </a:p>
          <a:p>
            <a:r>
              <a:rPr lang="de-DE" baseline="0" dirty="0" smtClean="0"/>
              <a:t>Im Rahmen des Datenschutzmanagements müssen Standardprozesse ausgearbeitet, dokumentiert und etabliert werden.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6C065-CCCC-4ABE-882B-BEA56CA6A8F7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7743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Die Prozesse lassen sich mit</a:t>
            </a:r>
            <a:r>
              <a:rPr lang="de-DE" baseline="0" dirty="0" smtClean="0"/>
              <a:t> unterschiedlichen Mitteln beschreiben. </a:t>
            </a:r>
          </a:p>
          <a:p>
            <a:r>
              <a:rPr lang="de-DE" baseline="0" dirty="0" smtClean="0"/>
              <a:t>So kann man Flussdiagramme malen oder wie im Beispiel die Meldung von Datenschutzverletzungen mit ARIS modellieren.</a:t>
            </a:r>
          </a:p>
          <a:p>
            <a:r>
              <a:rPr lang="de-DE" baseline="0" dirty="0" smtClean="0"/>
              <a:t>Man kann aber auch tabellarische textuelle Prozessübersichten erstellen.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6C065-CCCC-4ABE-882B-BEA56CA6A8F7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7460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Das Datenschutzmanagement</a:t>
            </a:r>
            <a:r>
              <a:rPr lang="de-DE" baseline="0" dirty="0" smtClean="0"/>
              <a:t>system soll die Bereiche bei den einzelnen Aufgaben durch geeignete Handreichungen unterstützen.</a:t>
            </a:r>
          </a:p>
          <a:p>
            <a:endParaRPr lang="de-DE" baseline="0" dirty="0" smtClean="0"/>
          </a:p>
          <a:p>
            <a:r>
              <a:rPr lang="de-DE" dirty="0" smtClean="0"/>
              <a:t>Dazu gehören Vorlagen, Anleitungen, Formulare, Hilfetexte, Checklisten, Webseiten und vieles mehr .</a:t>
            </a:r>
          </a:p>
          <a:p>
            <a:endParaRPr lang="de-DE" dirty="0" smtClean="0"/>
          </a:p>
          <a:p>
            <a:r>
              <a:rPr lang="de-DE" dirty="0" smtClean="0"/>
              <a:t>Konkret sind</a:t>
            </a:r>
            <a:r>
              <a:rPr lang="de-DE" baseline="0" dirty="0" smtClean="0"/>
              <a:t> dies </a:t>
            </a:r>
          </a:p>
          <a:p>
            <a:endParaRPr lang="de-DE" baseline="0" dirty="0" smtClean="0"/>
          </a:p>
          <a:p>
            <a:pPr defTabSz="891906"/>
            <a:r>
              <a:rPr lang="de-DE" baseline="0" dirty="0" smtClean="0"/>
              <a:t>Vorlagen für das Verzeichnis der Verarbeitungstätigkeiten</a:t>
            </a:r>
          </a:p>
          <a:p>
            <a:pPr defTabSz="891906"/>
            <a:endParaRPr lang="de-DE" baseline="0" dirty="0" smtClean="0"/>
          </a:p>
          <a:p>
            <a:r>
              <a:rPr lang="de-DE" baseline="0" dirty="0" smtClean="0"/>
              <a:t>Musterverträge beispielsweise für die Auftragsverarbeitung</a:t>
            </a:r>
          </a:p>
          <a:p>
            <a:endParaRPr lang="de-DE" baseline="0" dirty="0" smtClean="0"/>
          </a:p>
          <a:p>
            <a:r>
              <a:rPr lang="de-DE" baseline="0" dirty="0" smtClean="0"/>
              <a:t>Anleitungen für eine Schwellwertanalyse im Rahmen von Datenschutz-Folgenabschätzungen</a:t>
            </a:r>
          </a:p>
          <a:p>
            <a:endParaRPr lang="de-DE" baseline="0" dirty="0" smtClean="0"/>
          </a:p>
          <a:p>
            <a:r>
              <a:rPr lang="de-DE" baseline="0" dirty="0" smtClean="0"/>
              <a:t>Oder </a:t>
            </a:r>
          </a:p>
          <a:p>
            <a:endParaRPr lang="de-DE" dirty="0" smtClean="0"/>
          </a:p>
          <a:p>
            <a:pPr marL="0" lvl="1" defTabSz="891906"/>
            <a:r>
              <a:rPr lang="de-DE" dirty="0" smtClean="0"/>
              <a:t>Checklisten für die Erstellung von Einwilligungserklärungen und Informationsblättern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6C065-CCCC-4ABE-882B-BEA56CA6A8F7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7743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6C065-CCCC-4ABE-882B-BEA56CA6A8F7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04418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Alle</a:t>
            </a:r>
            <a:r>
              <a:rPr lang="de-DE" baseline="0" dirty="0" smtClean="0"/>
              <a:t> Dokumente die im Rahmen des Datenschutzmanagements erstellt werden, müssen verwaltet werden. Die Verwaltung soll durch technische Systeme unterstütz werden..</a:t>
            </a:r>
          </a:p>
          <a:p>
            <a:endParaRPr lang="de-DE" baseline="0" dirty="0" smtClean="0"/>
          </a:p>
          <a:p>
            <a:r>
              <a:rPr lang="de-DE" baseline="0" dirty="0" smtClean="0"/>
              <a:t>Damit sollen nicht nur die einzelnen Bereiche die Ordnungsmäßigkeit ihrer Datenverarbeitung nachweisen,</a:t>
            </a:r>
          </a:p>
          <a:p>
            <a:endParaRPr lang="de-DE" baseline="0" dirty="0" smtClean="0"/>
          </a:p>
          <a:p>
            <a:r>
              <a:rPr lang="de-DE" baseline="0" dirty="0" smtClean="0"/>
              <a:t>Sondern die Hochschule muss insgesamt die Einhaltung der Regelungen aus der Datenschutzgrundverordnung nachweisen können.</a:t>
            </a:r>
          </a:p>
          <a:p>
            <a:endParaRPr lang="de-DE" baseline="0" dirty="0" smtClean="0"/>
          </a:p>
          <a:p>
            <a:r>
              <a:rPr lang="de-DE" baseline="0" dirty="0" smtClean="0"/>
              <a:t>Daher können bei Anfragen oder Überprüfungen nicht erst alle einzelnen Dokumente zusammengesucht werden, sondern sollen organisiert verwaltet werden.</a:t>
            </a:r>
          </a:p>
          <a:p>
            <a:endParaRPr lang="de-DE" baseline="0" dirty="0" smtClean="0"/>
          </a:p>
          <a:p>
            <a:r>
              <a:rPr lang="de-DE" baseline="0" dirty="0" smtClean="0"/>
              <a:t>In einem Dokumentationssystem werden die Verzeichnisse, datenschutzrelevante Verträge, Dokumente und Ergebnisse zur Risikoanalyse oder auch die Sicherheitskonzepte verwaltet.</a:t>
            </a:r>
          </a:p>
          <a:p>
            <a:endParaRPr lang="de-DE" baseline="0" dirty="0" smtClean="0"/>
          </a:p>
          <a:p>
            <a:endParaRPr lang="de-DE" baseline="0" dirty="0" smtClean="0"/>
          </a:p>
          <a:p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6C065-CCCC-4ABE-882B-BEA56CA6A8F7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7743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latin typeface="Arial Narrow" pitchFamily="34" charset="0"/>
              </a:rPr>
              <a:t>Beginnen wir mit</a:t>
            </a:r>
            <a:r>
              <a:rPr lang="de-DE" baseline="0" dirty="0" smtClean="0">
                <a:latin typeface="Arial Narrow" pitchFamily="34" charset="0"/>
              </a:rPr>
              <a:t> einem kurzen Überblick, was Sie erwartet.</a:t>
            </a:r>
          </a:p>
          <a:p>
            <a:pPr eaLnBrk="1" hangingPunct="1"/>
            <a:endParaRPr lang="de-DE" baseline="0" dirty="0" smtClean="0">
              <a:latin typeface="Arial Narrow" pitchFamily="34" charset="0"/>
            </a:endParaRPr>
          </a:p>
          <a:p>
            <a:pPr eaLnBrk="1" hangingPunct="1"/>
            <a:endParaRPr lang="de-DE" baseline="0" dirty="0" smtClean="0">
              <a:latin typeface="Arial Narrow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6C065-CCCC-4ABE-882B-BEA56CA6A8F7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5892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6C065-CCCC-4ABE-882B-BEA56CA6A8F7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8520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6C065-CCCC-4ABE-882B-BEA56CA6A8F7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41666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6C065-CCCC-4ABE-882B-BEA56CA6A8F7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36934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6C065-CCCC-4ABE-882B-BEA56CA6A8F7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8359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Zum Hintergrund unseres</a:t>
            </a:r>
            <a:r>
              <a:rPr lang="de-DE" baseline="0" dirty="0" smtClean="0"/>
              <a:t> Vortrags:</a:t>
            </a:r>
          </a:p>
          <a:p>
            <a:endParaRPr lang="de-DE" dirty="0" smtClean="0"/>
          </a:p>
          <a:p>
            <a:r>
              <a:rPr lang="de-DE" dirty="0" smtClean="0"/>
              <a:t>Die Datenschutzbeauftragten</a:t>
            </a:r>
            <a:r>
              <a:rPr lang="de-DE" baseline="0" dirty="0" smtClean="0"/>
              <a:t> von v</a:t>
            </a:r>
            <a:r>
              <a:rPr lang="de-DE" dirty="0" smtClean="0"/>
              <a:t>ier Hochschulen</a:t>
            </a:r>
            <a:r>
              <a:rPr lang="de-DE" baseline="0" dirty="0" smtClean="0"/>
              <a:t> aus Westfalen (Ost-Westfalen und Süd-Westfalen) haben 2016 ein Projekt beantragt, um die Umsetzung der DSGVO  zu unterstützen. </a:t>
            </a:r>
          </a:p>
          <a:p>
            <a:endParaRPr lang="de-DE" baseline="0" dirty="0" smtClean="0"/>
          </a:p>
          <a:p>
            <a:endParaRPr lang="de-DE" baseline="0" dirty="0" smtClean="0"/>
          </a:p>
          <a:p>
            <a:r>
              <a:rPr lang="de-DE" baseline="0" dirty="0" smtClean="0"/>
              <a:t>Ziele des Projekts sind es  </a:t>
            </a:r>
          </a:p>
          <a:p>
            <a:endParaRPr lang="de-DE" baseline="0" dirty="0" smtClean="0"/>
          </a:p>
          <a:p>
            <a:pPr marL="167232" indent="-167232">
              <a:buFont typeface="Arial" panose="020B0604020202020204" pitchFamily="34" charset="0"/>
              <a:buChar char="•"/>
            </a:pPr>
            <a:r>
              <a:rPr lang="de-DE" dirty="0" smtClean="0"/>
              <a:t>Know-how zur DSGVO aufzubauen</a:t>
            </a:r>
          </a:p>
          <a:p>
            <a:pPr marL="167232" indent="-167232">
              <a:buFont typeface="Arial" panose="020B0604020202020204" pitchFamily="34" charset="0"/>
              <a:buChar char="•"/>
            </a:pPr>
            <a:r>
              <a:rPr lang="de-DE" dirty="0" smtClean="0"/>
              <a:t>ein Datenschutzmanagementsystem</a:t>
            </a:r>
            <a:r>
              <a:rPr lang="de-DE" baseline="0" dirty="0" smtClean="0"/>
              <a:t> zu konzipieren</a:t>
            </a:r>
            <a:endParaRPr lang="de-DE" dirty="0" smtClean="0"/>
          </a:p>
          <a:p>
            <a:pPr marL="167232" indent="-167232">
              <a:buFont typeface="Arial" panose="020B0604020202020204" pitchFamily="34" charset="0"/>
              <a:buChar char="•"/>
            </a:pPr>
            <a:r>
              <a:rPr lang="de-DE" dirty="0" smtClean="0"/>
              <a:t>dabei eng mit dem Informationssicherheitsmanagement zu kooperieren</a:t>
            </a:r>
          </a:p>
          <a:p>
            <a:pPr marL="167232" indent="-167232">
              <a:buFont typeface="Arial" panose="020B0604020202020204" pitchFamily="34" charset="0"/>
              <a:buChar char="•"/>
            </a:pPr>
            <a:r>
              <a:rPr lang="de-DE" dirty="0" smtClean="0"/>
              <a:t>Weitere Ziele sind zudem der Austausch mit anderen Hochschulen</a:t>
            </a:r>
            <a:r>
              <a:rPr lang="de-DE" baseline="0" dirty="0" smtClean="0"/>
              <a:t> und die</a:t>
            </a:r>
            <a:r>
              <a:rPr lang="de-DE" dirty="0" smtClean="0"/>
              <a:t> Verbreitung der Ergebnisse</a:t>
            </a:r>
          </a:p>
          <a:p>
            <a:endParaRPr lang="de-DE" dirty="0" smtClean="0"/>
          </a:p>
          <a:p>
            <a:r>
              <a:rPr lang="de-DE" dirty="0" smtClean="0"/>
              <a:t>Gefördert wird das</a:t>
            </a:r>
            <a:r>
              <a:rPr lang="de-DE" baseline="0" dirty="0" smtClean="0"/>
              <a:t> Projekt vom nordrhein-westfälischen Ministeriums für Kultur und Wissenschaft</a:t>
            </a:r>
            <a:endParaRPr lang="de-DE" dirty="0" smtClean="0"/>
          </a:p>
          <a:p>
            <a:endParaRPr lang="de-DE" baseline="0" dirty="0" smtClean="0"/>
          </a:p>
          <a:p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6C065-CCCC-4ABE-882B-BEA56CA6A8F7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1009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Die Datenschutzgrundverordnung wurde ja maßgeblich vom</a:t>
            </a:r>
            <a:r>
              <a:rPr lang="de-DE" baseline="0" dirty="0" smtClean="0"/>
              <a:t> deutschen Datenschutzrecht beeinflusst,</a:t>
            </a:r>
          </a:p>
          <a:p>
            <a:r>
              <a:rPr lang="de-DE" baseline="0" dirty="0" smtClean="0"/>
              <a:t>sodass uns Konzepte wie das „Verbot mit Erlaubnisvorbehalt“ oder die „behördlichen Datenschutzbeauftragten“ erhalten geblieben sind.</a:t>
            </a:r>
          </a:p>
          <a:p>
            <a:endParaRPr lang="de-DE" baseline="0" dirty="0" smtClean="0"/>
          </a:p>
          <a:p>
            <a:r>
              <a:rPr lang="de-DE" dirty="0" smtClean="0"/>
              <a:t>Bei</a:t>
            </a:r>
            <a:r>
              <a:rPr lang="de-DE" baseline="0" dirty="0" smtClean="0"/>
              <a:t> den einzelnen Handlungsfeldern haben sich aber Änderungen ergeben.</a:t>
            </a:r>
          </a:p>
          <a:p>
            <a:endParaRPr lang="de-DE" baseline="0" dirty="0" smtClean="0"/>
          </a:p>
          <a:p>
            <a:r>
              <a:rPr lang="de-DE" dirty="0" smtClean="0"/>
              <a:t>Manches ist relativ gleich geblieben die Verfahrensverzeichnisse heißen nun Verzeichnisse der Verarbeitungstätigkeiten und sind etwas anders aufzubauen. </a:t>
            </a:r>
          </a:p>
          <a:p>
            <a:endParaRPr lang="de-DE" dirty="0" smtClean="0"/>
          </a:p>
          <a:p>
            <a:r>
              <a:rPr lang="de-DE" dirty="0" smtClean="0"/>
              <a:t>Neu</a:t>
            </a:r>
            <a:r>
              <a:rPr lang="de-DE" baseline="0" dirty="0" smtClean="0"/>
              <a:t> sind beispielswiese die proaktiven Informationspflichten, die nun seit Mai unter anderem als Datenschutzerklärung jede Webseite erläutern.</a:t>
            </a:r>
          </a:p>
          <a:p>
            <a:endParaRPr lang="de-DE" baseline="0" dirty="0" smtClean="0"/>
          </a:p>
          <a:p>
            <a:r>
              <a:rPr lang="de-DE" baseline="0" dirty="0" smtClean="0"/>
              <a:t>Neu sind auch die Fristen nach denen nun Auskunftsanfragen von betroffenen Personen binnen eines Monats beantwortet werden müssen. Und Meldung von Verletzungen des Datenschutzes müssen sogar binnen 72 Stunden erfolgen.</a:t>
            </a:r>
          </a:p>
          <a:p>
            <a:endParaRPr lang="de-DE" baseline="0" dirty="0" smtClean="0"/>
          </a:p>
          <a:p>
            <a:r>
              <a:rPr lang="de-DE" baseline="0" dirty="0" smtClean="0"/>
              <a:t>Ganz zentral ist in jedem Fall die neue „Rechenschaftspflicht“, gemäß der die Verarbeiter nachweisen müssen, dass ihre Datenverarbeitung in Einklang mit der DSGVO erfolgt.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6C065-CCCC-4ABE-882B-BEA56CA6A8F7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4166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Die Rechenschaftspflicht</a:t>
            </a:r>
            <a:r>
              <a:rPr lang="de-DE" baseline="0" dirty="0" smtClean="0"/>
              <a:t> ist in zwei Artikeln der DSGVO geregelt.</a:t>
            </a:r>
          </a:p>
          <a:p>
            <a:endParaRPr lang="de-DE" baseline="0" dirty="0" smtClean="0"/>
          </a:p>
          <a:p>
            <a:r>
              <a:rPr lang="de-DE" dirty="0" smtClean="0"/>
              <a:t>Artikel 5 regelt</a:t>
            </a:r>
            <a:r>
              <a:rPr lang="de-DE" baseline="0" dirty="0" smtClean="0"/>
              <a:t> die Grundätze der Verarbeitung personenbezogener Daten. Im Absatz 2 ist die </a:t>
            </a:r>
            <a:r>
              <a:rPr lang="de-DE" dirty="0" smtClean="0"/>
              <a:t>Verantwortlichkeit für die Einhaltung der Grundsätze festgelegt, sowie</a:t>
            </a:r>
            <a:r>
              <a:rPr lang="de-DE" baseline="0" dirty="0" smtClean="0"/>
              <a:t> die Pflicht die Einhaltung auch nachzuweisen. </a:t>
            </a:r>
          </a:p>
          <a:p>
            <a:endParaRPr lang="de-DE" baseline="0" dirty="0" smtClean="0"/>
          </a:p>
          <a:p>
            <a:r>
              <a:rPr lang="de-DE" dirty="0" smtClean="0"/>
              <a:t>In Artikel</a:t>
            </a:r>
            <a:r>
              <a:rPr lang="de-DE" baseline="0" dirty="0" smtClean="0"/>
              <a:t> 24 geht es um die Pflicht die Verarbeitung durch angemessene technische und organisatorische Maßnahmen zu schützen und dadurch sicherzustellen, dass </a:t>
            </a:r>
            <a:r>
              <a:rPr lang="de-DE" dirty="0" smtClean="0"/>
              <a:t>die Verarbeitung gemäß der Verordnung erfolgt auch den </a:t>
            </a:r>
            <a:r>
              <a:rPr lang="de-DE" baseline="0" dirty="0" smtClean="0"/>
              <a:t>Nachweis dafür zu erbringen.</a:t>
            </a:r>
          </a:p>
          <a:p>
            <a:endParaRPr lang="de-DE" baseline="0" dirty="0" smtClean="0"/>
          </a:p>
          <a:p>
            <a:pPr defTabSz="891906"/>
            <a:r>
              <a:rPr lang="de-DE" dirty="0" smtClean="0">
                <a:sym typeface="Wingdings"/>
              </a:rPr>
              <a:t>Um die</a:t>
            </a:r>
            <a:r>
              <a:rPr lang="de-DE" baseline="0" dirty="0" smtClean="0">
                <a:sym typeface="Wingdings"/>
              </a:rPr>
              <a:t> Nachweise zu liefern und der Rechenschaftspflich</a:t>
            </a:r>
            <a:r>
              <a:rPr lang="de-DE" dirty="0" smtClean="0">
                <a:sym typeface="Wingdings"/>
              </a:rPr>
              <a:t>t nachzukommen, müssen die Hochschulen</a:t>
            </a:r>
            <a:r>
              <a:rPr lang="de-DE" baseline="0" dirty="0" smtClean="0">
                <a:sym typeface="Wingdings"/>
              </a:rPr>
              <a:t> als Datenverarbeiter </a:t>
            </a:r>
            <a:r>
              <a:rPr lang="de-DE" dirty="0" smtClean="0">
                <a:sym typeface="Wingdings"/>
              </a:rPr>
              <a:t>Strukturen schaffen, die Anforderungen der DSGVO in allen Handlungsfeldern organisiert und transparent umzusetzen.  </a:t>
            </a:r>
          </a:p>
          <a:p>
            <a:endParaRPr lang="de-DE" baseline="0" dirty="0" smtClean="0"/>
          </a:p>
          <a:p>
            <a:pPr defTabSz="891906"/>
            <a:r>
              <a:rPr lang="de-DE" dirty="0" smtClean="0">
                <a:sym typeface="Wingdings"/>
              </a:rPr>
              <a:t>Dies erfordert den Aufbau eines Datenschutzmanagementsystems.</a:t>
            </a:r>
          </a:p>
          <a:p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6C065-CCCC-4ABE-882B-BEA56CA6A8F7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5305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6C065-CCCC-4ABE-882B-BEA56CA6A8F7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0268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Unter Datenschutzmanagementsystem findet man bei einer</a:t>
            </a:r>
            <a:r>
              <a:rPr lang="de-DE" baseline="0" dirty="0" smtClean="0"/>
              <a:t> Suche im Netz aktuell vor allem Anbieter von Datenschutzsoftware, also technischen Systemen, die die Arbeit im Datenschutz unterschiedlich intensiv unterstützen können.</a:t>
            </a:r>
          </a:p>
          <a:p>
            <a:endParaRPr lang="de-DE" baseline="0" dirty="0" smtClean="0"/>
          </a:p>
          <a:p>
            <a:r>
              <a:rPr lang="de-DE" baseline="0" dirty="0" smtClean="0"/>
              <a:t>Diese sind aber nicht gleichzusetzen mit </a:t>
            </a:r>
            <a:r>
              <a:rPr lang="de-DE" dirty="0" smtClean="0"/>
              <a:t>Datenschutzmanagementsystemen, die prinzipiell</a:t>
            </a:r>
            <a:r>
              <a:rPr lang="de-DE" baseline="0" dirty="0" smtClean="0"/>
              <a:t> ohne Technik auskommen und </a:t>
            </a:r>
            <a:r>
              <a:rPr lang="de-DE" dirty="0" smtClean="0"/>
              <a:t>bei denen die Technik nur einen Teilbereich des soziotechnischen Gesamtsystems ausmachen.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6C065-CCCC-4ABE-882B-BEA56CA6A8F7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8881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Auch nicht gleichzusetzen</a:t>
            </a:r>
            <a:r>
              <a:rPr lang="de-DE" baseline="0" dirty="0" smtClean="0"/>
              <a:t> mit einem Datenschutzmanagementsystem ist der sogenannte PDCA-Zyklus.</a:t>
            </a:r>
          </a:p>
          <a:p>
            <a:pPr defTabSz="891906"/>
            <a:endParaRPr lang="de-DE" baseline="0" dirty="0" smtClean="0"/>
          </a:p>
          <a:p>
            <a:pPr defTabSz="891906"/>
            <a:r>
              <a:rPr lang="de-DE" baseline="0" dirty="0" smtClean="0"/>
              <a:t>Ein solcher kontinuierlicher Verbesserungsprozess gehört zu jedem standardisierten Managementsystem − auch zu einem Datenschutzmanagementsystem, macht </a:t>
            </a:r>
            <a:r>
              <a:rPr lang="de-DE" dirty="0" smtClean="0"/>
              <a:t>aber allein noch kein </a:t>
            </a:r>
            <a:r>
              <a:rPr lang="de-DE" baseline="0" dirty="0" smtClean="0"/>
              <a:t>Datenschutzmanagementsystem aus.</a:t>
            </a:r>
          </a:p>
          <a:p>
            <a:endParaRPr lang="de-DE" dirty="0" smtClean="0"/>
          </a:p>
          <a:p>
            <a:r>
              <a:rPr lang="de-DE" baseline="0" dirty="0" smtClean="0"/>
              <a:t>Der PDCA-Zyklus − PDCA steht für die Phasen Plan / Planen, Do / Durchführen, Check /Überprüfen, Act / Handeln und wird nach seinem Entwickler (William) Deming, auch Deming-Kreis genannt wird.</a:t>
            </a:r>
          </a:p>
          <a:p>
            <a:endParaRPr lang="de-DE" baseline="0" dirty="0" smtClean="0"/>
          </a:p>
          <a:p>
            <a:r>
              <a:rPr lang="de-DE" baseline="0" dirty="0" smtClean="0"/>
              <a:t>In einem fortlaufenden Zyklus werden die Komponenten des Managementsystems geplant, entwickelt und umgesetzt, in einem Test überprüft und danach eingeführt und angepasst.</a:t>
            </a:r>
          </a:p>
          <a:p>
            <a:endParaRPr lang="de-DE" baseline="0" dirty="0" smtClean="0"/>
          </a:p>
          <a:p>
            <a:pPr defTabSz="891906"/>
            <a:r>
              <a:rPr lang="de-DE" altLang="de-DE" dirty="0">
                <a:solidFill>
                  <a:srgbClr val="002060"/>
                </a:solidFill>
                <a:ea typeface="ＭＳ Ｐゴシック" pitchFamily="-32" charset="-128"/>
              </a:rPr>
              <a:t>Der Zyklus zielt auf eine kontinuierliche Verbesserung (KVP) des Systems und seiner Komponenten.</a:t>
            </a:r>
            <a:endParaRPr lang="de-DE" altLang="de-DE" i="1" dirty="0"/>
          </a:p>
          <a:p>
            <a:endParaRPr lang="de-DE" baseline="0" dirty="0" smtClean="0"/>
          </a:p>
          <a:p>
            <a:r>
              <a:rPr lang="de-DE" baseline="0" dirty="0" smtClean="0"/>
              <a:t> 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6C065-CCCC-4ABE-882B-BEA56CA6A8F7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408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Was ist nun unserer Meinung nach ein Datenschutzmanagementsystem</a:t>
            </a:r>
            <a:r>
              <a:rPr lang="de-DE" baseline="0" dirty="0" smtClean="0"/>
              <a:t>?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Die Umsetzung des Datenschutzmanagementsystem</a:t>
            </a:r>
            <a:r>
              <a:rPr lang="de-DE" baseline="0" dirty="0" smtClean="0"/>
              <a:t> erfolgt hierarchisch nach  dem Top-Down-Prinzip.</a:t>
            </a:r>
          </a:p>
          <a:p>
            <a:endParaRPr lang="de-DE" baseline="0" dirty="0" smtClean="0"/>
          </a:p>
          <a:p>
            <a:r>
              <a:rPr lang="de-DE" baseline="0" dirty="0" smtClean="0"/>
              <a:t>Wir beginnen mit der Datenschutzleitlinie, zu deren Umsetzung wir auch gleich noch etwas hören werden.</a:t>
            </a:r>
          </a:p>
          <a:p>
            <a:endParaRPr lang="de-DE" baseline="0" dirty="0" smtClean="0"/>
          </a:p>
          <a:p>
            <a:r>
              <a:rPr lang="de-DE" baseline="0" dirty="0" smtClean="0"/>
              <a:t>In einem Datenschutzkonzept werden die Verantwortlichen beschrieben deren Aufgaben und die Prozesse festgelegt.</a:t>
            </a:r>
          </a:p>
          <a:p>
            <a:endParaRPr lang="de-DE" baseline="0" dirty="0" smtClean="0"/>
          </a:p>
          <a:p>
            <a:r>
              <a:rPr lang="de-DE" baseline="0" dirty="0" smtClean="0"/>
              <a:t>Das Konzept wird dann durch geeignete Handreichungen und technisch durch ein Dokumentationssystem unterstützt .</a:t>
            </a:r>
          </a:p>
          <a:p>
            <a:endParaRPr lang="de-DE" baseline="0" dirty="0" smtClean="0"/>
          </a:p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6C065-CCCC-4ABE-882B-BEA56CA6A8F7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1673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3"/>
          <p:cNvSpPr>
            <a:spLocks noChangeArrowheads="1"/>
          </p:cNvSpPr>
          <p:nvPr userDrawn="1"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b="1" dirty="0">
              <a:latin typeface="Times" pitchFamily="28" charset="0"/>
            </a:endParaRPr>
          </a:p>
        </p:txBody>
      </p:sp>
      <p:sp>
        <p:nvSpPr>
          <p:cNvPr id="13" name="Rectangle 44"/>
          <p:cNvSpPr>
            <a:spLocks noChangeArrowheads="1"/>
          </p:cNvSpPr>
          <p:nvPr userDrawn="1"/>
        </p:nvSpPr>
        <p:spPr bwMode="auto">
          <a:xfrm>
            <a:off x="0" y="1444625"/>
            <a:ext cx="9144000" cy="450850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b="1" dirty="0">
              <a:solidFill>
                <a:srgbClr val="0E1B44"/>
              </a:solidFill>
              <a:latin typeface="Times" pitchFamily="28" charset="0"/>
            </a:endParaRPr>
          </a:p>
        </p:txBody>
      </p:sp>
      <p:sp>
        <p:nvSpPr>
          <p:cNvPr id="14" name="Rectangle 45"/>
          <p:cNvSpPr>
            <a:spLocks noChangeArrowheads="1"/>
          </p:cNvSpPr>
          <p:nvPr userDrawn="1"/>
        </p:nvSpPr>
        <p:spPr bwMode="auto">
          <a:xfrm>
            <a:off x="779463" y="6545263"/>
            <a:ext cx="3930650" cy="161925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1510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363663" y="4095750"/>
            <a:ext cx="3449637" cy="138588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2151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1374775" y="2190750"/>
            <a:ext cx="3443288" cy="1385888"/>
          </a:xfrm>
        </p:spPr>
        <p:txBody>
          <a:bodyPr/>
          <a:lstStyle>
            <a:lvl1pPr>
              <a:defRPr sz="2400">
                <a:solidFill>
                  <a:srgbClr val="00254F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48773"/>
            <a:ext cx="7956001" cy="38149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1913" y="1335088"/>
            <a:ext cx="8301087" cy="5202237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80200" y="6448967"/>
            <a:ext cx="20256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254F"/>
                </a:solidFill>
              </a:defRPr>
            </a:lvl1pPr>
          </a:lstStyle>
          <a:p>
            <a:pPr>
              <a:defRPr/>
            </a:pPr>
            <a:fld id="{94855645-9EB6-444C-B15B-A1343CB578C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45576"/>
            <a:ext cx="7956000" cy="381600"/>
          </a:xfrm>
        </p:spPr>
        <p:txBody>
          <a:bodyPr anchor="t"/>
          <a:lstStyle>
            <a:lvl1pPr algn="l">
              <a:defRPr sz="2000" b="1" cap="none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79227" y="1349829"/>
            <a:ext cx="7715485" cy="4717142"/>
          </a:xfrm>
        </p:spPr>
        <p:txBody>
          <a:bodyPr anchor="t" anchorCtr="0"/>
          <a:lstStyle>
            <a:lvl1pPr marL="0" indent="0">
              <a:buNone/>
              <a:defRPr sz="2000" b="0"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1AC8C-17DC-4231-B86D-72059771478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48773"/>
            <a:ext cx="7956000" cy="3816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2486" y="1335088"/>
            <a:ext cx="4043313" cy="52022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35088"/>
            <a:ext cx="4114800" cy="52022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5CF4D-681B-4343-9B58-5BB99B27A8A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48773"/>
            <a:ext cx="7956000" cy="3816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14D0D-530C-4024-96E9-EC56DD23271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50190"/>
            <a:ext cx="7956000" cy="3816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8FD49-A068-4CAF-82C3-9DD7376E77D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AE5FB-CF0A-4B67-8D9D-DA449415774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756000" y="748773"/>
            <a:ext cx="7956000" cy="3816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48773"/>
            <a:ext cx="7956000" cy="381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40493"/>
            <a:ext cx="5111750" cy="468567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53020"/>
            <a:ext cx="3008313" cy="46731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EA9DF-73B6-457E-B3DB-22E4C8CC8EA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51970"/>
            <a:ext cx="7956000" cy="381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365337"/>
            <a:ext cx="5486400" cy="38580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836F2-82C4-4E9A-A861-986DD321A21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1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gif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jpe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/>
          <p:nvPr userDrawn="1"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500" y="111189"/>
            <a:ext cx="1197776" cy="739682"/>
          </a:xfrm>
          <a:prstGeom prst="rect">
            <a:avLst/>
          </a:prstGeom>
        </p:spPr>
      </p:pic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0" y="722313"/>
            <a:ext cx="9144000" cy="419100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0" y="6715125"/>
            <a:ext cx="9144000" cy="152400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b="1" dirty="0">
              <a:latin typeface="Times" pitchFamily="28" charset="0"/>
            </a:endParaRP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779463" y="630238"/>
            <a:ext cx="2093912" cy="119062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779463" y="6621463"/>
            <a:ext cx="2093912" cy="119062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1340" y="1335088"/>
            <a:ext cx="8291660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56000" y="751642"/>
            <a:ext cx="7948861" cy="38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80200" y="6448967"/>
            <a:ext cx="20256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254F"/>
                </a:solidFill>
              </a:defRPr>
            </a:lvl1pPr>
          </a:lstStyle>
          <a:p>
            <a:pPr>
              <a:defRPr/>
            </a:pPr>
            <a:fld id="{94855645-9EB6-444C-B15B-A1343CB578C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2" name="Picture 25" descr="Unbenannt-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35025"/>
            <a:ext cx="223838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C6C6C6"/>
              </a:clrFrom>
              <a:clrTo>
                <a:srgbClr val="C6C6C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049" y="159902"/>
            <a:ext cx="1650652" cy="43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Bild 4" descr="UniBi_Logo_54_farbig"/>
          <p:cNvPicPr/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843" y="135392"/>
            <a:ext cx="1373784" cy="561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rafik 19" descr="https://www.uni-siegen.de/cd/basiselemente/logo/logo_uni_siegen_rgb.jpg?lang=de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804" y="203096"/>
            <a:ext cx="1320098" cy="37636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254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Tx/>
        <a:buBlip>
          <a:blip r:embed="rId16"/>
        </a:buBlip>
        <a:defRPr sz="2400">
          <a:solidFill>
            <a:srgbClr val="00254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Tx/>
        <a:buBlip>
          <a:blip r:embed="rId17"/>
        </a:buBlip>
        <a:defRPr sz="2000">
          <a:solidFill>
            <a:srgbClr val="00254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Tx/>
        <a:buBlip>
          <a:blip r:embed="rId16"/>
        </a:buBlip>
        <a:defRPr sz="2000">
          <a:solidFill>
            <a:srgbClr val="00254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Tx/>
        <a:buBlip>
          <a:blip r:embed="rId16"/>
        </a:buBlip>
        <a:defRPr sz="2000">
          <a:solidFill>
            <a:srgbClr val="00254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Tx/>
        <a:buBlip>
          <a:blip r:embed="rId16"/>
        </a:buBlip>
        <a:defRPr sz="2000">
          <a:solidFill>
            <a:srgbClr val="00254F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000">
          <a:solidFill>
            <a:srgbClr val="00254F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000">
          <a:solidFill>
            <a:srgbClr val="00254F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000">
          <a:solidFill>
            <a:srgbClr val="00254F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000">
          <a:solidFill>
            <a:srgbClr val="00254F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Grp="1" noChangeArrowheads="1"/>
          </p:cNvSpPr>
          <p:nvPr>
            <p:ph type="ctrTitle"/>
          </p:nvPr>
        </p:nvSpPr>
        <p:spPr>
          <a:xfrm>
            <a:off x="383823" y="1975009"/>
            <a:ext cx="4888088" cy="1987390"/>
          </a:xfrm>
        </p:spPr>
        <p:txBody>
          <a:bodyPr/>
          <a:lstStyle/>
          <a:p>
            <a:pPr algn="ctr" eaLnBrk="1" hangingPunct="1"/>
            <a:r>
              <a:rPr lang="de-DE" dirty="0" smtClean="0"/>
              <a:t>Sachstand: </a:t>
            </a:r>
            <a:br>
              <a:rPr lang="de-DE" dirty="0" smtClean="0"/>
            </a:br>
            <a:r>
              <a:rPr lang="de-DE" dirty="0" smtClean="0"/>
              <a:t>Umsetzung </a:t>
            </a:r>
            <a:r>
              <a:rPr lang="de-DE" dirty="0"/>
              <a:t>der EU-Datenschutz-Grundverordnung (DS-GVO</a:t>
            </a:r>
            <a:r>
              <a:rPr lang="de-DE" dirty="0" smtClean="0"/>
              <a:t>) − </a:t>
            </a:r>
            <a:r>
              <a:rPr lang="de-DE" dirty="0"/>
              <a:t>Datenschutzmanagementsysteme </a:t>
            </a:r>
            <a:endParaRPr lang="de-DE" dirty="0" smtClean="0"/>
          </a:p>
        </p:txBody>
      </p:sp>
      <p:sp>
        <p:nvSpPr>
          <p:cNvPr id="3075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530578" y="4199467"/>
            <a:ext cx="4527824" cy="2318291"/>
          </a:xfrm>
        </p:spPr>
        <p:txBody>
          <a:bodyPr/>
          <a:lstStyle/>
          <a:p>
            <a:pPr algn="ctr" eaLnBrk="1" hangingPunct="1"/>
            <a:r>
              <a:rPr lang="de-DE" sz="2400" dirty="0"/>
              <a:t>DV-Projektgruppe</a:t>
            </a:r>
            <a:br>
              <a:rPr lang="de-DE" sz="2400" dirty="0"/>
            </a:br>
            <a:r>
              <a:rPr lang="de-DE" sz="2400" dirty="0" smtClean="0"/>
              <a:t>Hagen,25. Feb. 2019</a:t>
            </a:r>
            <a:endParaRPr lang="de-DE" sz="2400" dirty="0"/>
          </a:p>
          <a:p>
            <a:pPr algn="ctr">
              <a:spcBef>
                <a:spcPts val="600"/>
              </a:spcBef>
            </a:pPr>
            <a:r>
              <a:rPr lang="de-DE" sz="1800" dirty="0" smtClean="0"/>
              <a:t>DSBe der beteiligten Hochschulen:</a:t>
            </a:r>
            <a:br>
              <a:rPr lang="de-DE" sz="1800" dirty="0" smtClean="0"/>
            </a:br>
            <a:r>
              <a:rPr lang="de-DE" sz="1800" dirty="0" smtClean="0"/>
              <a:t>Andreas </a:t>
            </a:r>
            <a:r>
              <a:rPr lang="de-DE" sz="1800" dirty="0"/>
              <a:t>Brennecke, Universität Paderborn</a:t>
            </a:r>
          </a:p>
          <a:p>
            <a:pPr algn="ctr">
              <a:spcBef>
                <a:spcPts val="0"/>
              </a:spcBef>
            </a:pPr>
            <a:r>
              <a:rPr lang="de-DE" sz="1800" dirty="0" smtClean="0"/>
              <a:t>Birgit </a:t>
            </a:r>
            <a:r>
              <a:rPr lang="de-DE" sz="1800" dirty="0"/>
              <a:t>Schmahlenberg; FH Bielefeld</a:t>
            </a:r>
          </a:p>
          <a:p>
            <a:pPr algn="ctr">
              <a:spcBef>
                <a:spcPts val="0"/>
              </a:spcBef>
            </a:pPr>
            <a:r>
              <a:rPr lang="de-DE" sz="1800" dirty="0" smtClean="0"/>
              <a:t>Anja </a:t>
            </a:r>
            <a:r>
              <a:rPr lang="de-DE" sz="1800" dirty="0"/>
              <a:t>Schmid, Universität Bielefeld</a:t>
            </a:r>
          </a:p>
          <a:p>
            <a:pPr algn="ctr">
              <a:spcBef>
                <a:spcPts val="0"/>
              </a:spcBef>
            </a:pPr>
            <a:r>
              <a:rPr lang="de-DE" sz="1800" dirty="0" smtClean="0"/>
              <a:t>Sebastian </a:t>
            </a:r>
            <a:r>
              <a:rPr lang="de-DE" sz="1800" dirty="0"/>
              <a:t>Zimmermann, Universität Siegen</a:t>
            </a:r>
          </a:p>
        </p:txBody>
      </p:sp>
      <p:sp>
        <p:nvSpPr>
          <p:cNvPr id="9" name="Rectangle 41"/>
          <p:cNvSpPr>
            <a:spLocks noChangeArrowheads="1"/>
          </p:cNvSpPr>
          <p:nvPr/>
        </p:nvSpPr>
        <p:spPr bwMode="auto">
          <a:xfrm>
            <a:off x="779463" y="1282700"/>
            <a:ext cx="3930650" cy="161925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7" name="Grafik 6" descr="https://www.uni-siegen.de/cd/basiselemente/logo/logo_uni_siegen_rgb.jpg?lang=d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670" y="830264"/>
            <a:ext cx="1582822" cy="451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d 4" descr="UniBi_Logo_54_farbi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418" y="605539"/>
            <a:ext cx="1762246" cy="681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C6C6C6"/>
              </a:clrFrom>
              <a:clrTo>
                <a:srgbClr val="C6C6C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8308" y="605540"/>
            <a:ext cx="2524708" cy="66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rafik 11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829" y="438149"/>
            <a:ext cx="1629797" cy="1006475"/>
          </a:xfrm>
          <a:prstGeom prst="rect">
            <a:avLst/>
          </a:prstGeom>
        </p:spPr>
      </p:pic>
      <p:pic>
        <p:nvPicPr>
          <p:cNvPr id="1027" name="Picture 3" descr="C:\Users\anbr\AppData\Local\Microsoft\Windows\Temporary Internet Files\Content.Outlook\K6K308G6\Word Art (1).jp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718" y="2960483"/>
            <a:ext cx="5466568" cy="272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2060"/>
                </a:solidFill>
              </a:rPr>
              <a:t>Komponenten eines DSMS: Datenschutzleitlinie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3346101" y="1335088"/>
            <a:ext cx="5416899" cy="5202237"/>
          </a:xfrm>
        </p:spPr>
        <p:txBody>
          <a:bodyPr/>
          <a:lstStyle/>
          <a:p>
            <a:r>
              <a:rPr lang="de-DE" dirty="0" smtClean="0"/>
              <a:t>Selbstverständnis </a:t>
            </a:r>
            <a:r>
              <a:rPr lang="de-DE" dirty="0"/>
              <a:t>einer Organisation</a:t>
            </a:r>
          </a:p>
          <a:p>
            <a:r>
              <a:rPr lang="de-DE" dirty="0"/>
              <a:t>Ziele des </a:t>
            </a:r>
            <a:r>
              <a:rPr lang="de-DE" dirty="0" smtClean="0"/>
              <a:t>DSMS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(„Einhaltung der DSGVO“)</a:t>
            </a:r>
            <a:endParaRPr lang="de-DE" dirty="0"/>
          </a:p>
          <a:p>
            <a:r>
              <a:rPr lang="de-DE" dirty="0"/>
              <a:t>Orientierungshilfe für Entscheidungen</a:t>
            </a:r>
          </a:p>
          <a:p>
            <a:r>
              <a:rPr lang="de-DE" dirty="0"/>
              <a:t>Verantwortlichkeiten und Aufgaben auf einer oberen </a:t>
            </a:r>
            <a:r>
              <a:rPr lang="de-DE" dirty="0" smtClean="0"/>
              <a:t>Ebene</a:t>
            </a:r>
          </a:p>
          <a:p>
            <a:endParaRPr lang="de-DE" dirty="0" smtClean="0"/>
          </a:p>
          <a:p>
            <a:pPr marL="365125" indent="-365125">
              <a:buNone/>
            </a:pPr>
            <a:r>
              <a:rPr lang="de-DE" dirty="0" smtClean="0">
                <a:sym typeface="Wingdings"/>
              </a:rPr>
              <a:t>	Die Leitlinie muss von der Hochschulleitung als Verantwortliche verabschiedet und getragen werden. Damit übernimmt die </a:t>
            </a:r>
            <a:r>
              <a:rPr lang="de-DE" dirty="0">
                <a:sym typeface="Wingdings"/>
              </a:rPr>
              <a:t>Hochschulleitung </a:t>
            </a:r>
            <a:r>
              <a:rPr lang="de-DE" dirty="0" smtClean="0">
                <a:sym typeface="Wingdings"/>
              </a:rPr>
              <a:t>auch die Verantwortung für das DSMS.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8" name="Foliennummernplatzhalter 2"/>
          <p:cNvSpPr txBox="1">
            <a:spLocks/>
          </p:cNvSpPr>
          <p:nvPr/>
        </p:nvSpPr>
        <p:spPr bwMode="auto">
          <a:xfrm>
            <a:off x="7072050" y="6399613"/>
            <a:ext cx="20256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254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fld id="{12C8FD49-A068-4CAF-82C3-9DD7376E77D5}" type="slidenum">
              <a:rPr lang="de-DE" smtClean="0">
                <a:solidFill>
                  <a:srgbClr val="002060"/>
                </a:solidFill>
              </a:rPr>
              <a:pPr>
                <a:defRPr/>
              </a:pPr>
              <a:t>10</a:t>
            </a:fld>
            <a:endParaRPr lang="de-DE" dirty="0">
              <a:solidFill>
                <a:srgbClr val="002060"/>
              </a:solidFill>
            </a:endParaRPr>
          </a:p>
        </p:txBody>
      </p:sp>
      <p:graphicFrame>
        <p:nvGraphicFramePr>
          <p:cNvPr id="11" name="Inhaltsplatzhalt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3071532"/>
              </p:ext>
            </p:extLst>
          </p:nvPr>
        </p:nvGraphicFramePr>
        <p:xfrm>
          <a:off x="-15240" y="1309453"/>
          <a:ext cx="3215640" cy="509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220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Entwurf einer „Musterleitlinie“ und Anpassung an die beteiligten Hochschulen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C8FD49-A068-4CAF-82C3-9DD7376E77D5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3479"/>
            <a:ext cx="6439440" cy="541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847" y="2358059"/>
            <a:ext cx="5842635" cy="540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122" y="3998911"/>
            <a:ext cx="6463068" cy="492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36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999" y="748773"/>
            <a:ext cx="8257371" cy="381600"/>
          </a:xfrm>
        </p:spPr>
        <p:txBody>
          <a:bodyPr/>
          <a:lstStyle/>
          <a:p>
            <a:r>
              <a:rPr lang="de-DE" dirty="0">
                <a:solidFill>
                  <a:srgbClr val="002060"/>
                </a:solidFill>
              </a:rPr>
              <a:t>Komponenten eines DSMS: Organisation </a:t>
            </a:r>
            <a:r>
              <a:rPr lang="de-DE" dirty="0" smtClean="0">
                <a:solidFill>
                  <a:srgbClr val="002060"/>
                </a:solidFill>
              </a:rPr>
              <a:t>und Verantwortlichkeiten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3346101" y="1335088"/>
            <a:ext cx="5416899" cy="5202237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Verantwortlich für die Einhaltung der </a:t>
            </a:r>
            <a:r>
              <a:rPr lang="de-DE" dirty="0" smtClean="0"/>
              <a:t>DSGVO </a:t>
            </a:r>
            <a:r>
              <a:rPr lang="de-DE" dirty="0"/>
              <a:t>ist, wer über die Zwecke und die Mittel der Verarbeitung personenbezogener Daten entscheidet</a:t>
            </a:r>
            <a:r>
              <a:rPr lang="de-DE" dirty="0" smtClean="0"/>
              <a:t>! </a:t>
            </a:r>
            <a:r>
              <a:rPr lang="de-DE" sz="2000" dirty="0" smtClean="0"/>
              <a:t>(Art. 4 lit. 7)</a:t>
            </a:r>
            <a:endParaRPr lang="de-DE" dirty="0"/>
          </a:p>
          <a:p>
            <a:r>
              <a:rPr lang="de-DE" dirty="0"/>
              <a:t>Gesamtverantwortung obliegt der Leitung</a:t>
            </a:r>
          </a:p>
          <a:p>
            <a:r>
              <a:rPr lang="de-DE" dirty="0"/>
              <a:t>Delegation von Verantwortung zusammen mit den Aufgaben</a:t>
            </a:r>
          </a:p>
          <a:p>
            <a:r>
              <a:rPr lang="de-DE" dirty="0"/>
              <a:t>Bereiche, die </a:t>
            </a:r>
            <a:br>
              <a:rPr lang="de-DE" dirty="0"/>
            </a:br>
            <a:r>
              <a:rPr lang="de-DE" dirty="0" smtClean="0"/>
              <a:t>eigenverantwortlich </a:t>
            </a:r>
            <a:br>
              <a:rPr lang="de-DE" dirty="0" smtClean="0"/>
            </a:br>
            <a:r>
              <a:rPr lang="de-DE" dirty="0" smtClean="0"/>
              <a:t>personenbezogene </a:t>
            </a:r>
            <a:r>
              <a:rPr lang="de-DE" dirty="0"/>
              <a:t>Daten verarbeiten, benötigen dazu datenschutzrechtliches Know-how. </a:t>
            </a:r>
          </a:p>
        </p:txBody>
      </p:sp>
      <p:sp>
        <p:nvSpPr>
          <p:cNvPr id="8" name="Foliennummernplatzhalter 2"/>
          <p:cNvSpPr txBox="1">
            <a:spLocks/>
          </p:cNvSpPr>
          <p:nvPr/>
        </p:nvSpPr>
        <p:spPr bwMode="auto">
          <a:xfrm>
            <a:off x="7072050" y="6399613"/>
            <a:ext cx="20256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254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fld id="{12C8FD49-A068-4CAF-82C3-9DD7376E77D5}" type="slidenum">
              <a:rPr lang="de-DE" smtClean="0">
                <a:solidFill>
                  <a:srgbClr val="002060"/>
                </a:solidFill>
              </a:rPr>
              <a:pPr>
                <a:defRPr/>
              </a:pPr>
              <a:t>12</a:t>
            </a:fld>
            <a:endParaRPr lang="de-DE" dirty="0">
              <a:solidFill>
                <a:srgbClr val="002060"/>
              </a:solidFill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6628180" y="3810674"/>
            <a:ext cx="1631520" cy="968404"/>
            <a:chOff x="5346668" y="1006998"/>
            <a:chExt cx="2204005" cy="1309868"/>
          </a:xfrm>
        </p:grpSpPr>
        <p:sp>
          <p:nvSpPr>
            <p:cNvPr id="11" name="Rechteck 10"/>
            <p:cNvSpPr/>
            <p:nvPr/>
          </p:nvSpPr>
          <p:spPr bwMode="auto">
            <a:xfrm>
              <a:off x="6374818" y="1006998"/>
              <a:ext cx="601883" cy="219919"/>
            </a:xfrm>
            <a:prstGeom prst="rect">
              <a:avLst/>
            </a:prstGeom>
            <a:solidFill>
              <a:srgbClr val="A5A5FF">
                <a:alpha val="6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12" name="Gruppieren 11"/>
            <p:cNvGrpSpPr/>
            <p:nvPr/>
          </p:nvGrpSpPr>
          <p:grpSpPr>
            <a:xfrm>
              <a:off x="5800846" y="1551972"/>
              <a:ext cx="1749827" cy="219919"/>
              <a:chOff x="6900440" y="3034496"/>
              <a:chExt cx="1749827" cy="219919"/>
            </a:xfrm>
          </p:grpSpPr>
          <p:sp>
            <p:nvSpPr>
              <p:cNvPr id="20" name="Rechteck 19"/>
              <p:cNvSpPr/>
              <p:nvPr/>
            </p:nvSpPr>
            <p:spPr bwMode="auto">
              <a:xfrm>
                <a:off x="6900440" y="3034496"/>
                <a:ext cx="601883" cy="219919"/>
              </a:xfrm>
              <a:prstGeom prst="rect">
                <a:avLst/>
              </a:prstGeom>
              <a:solidFill>
                <a:srgbClr val="A5A5FF">
                  <a:alpha val="6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1" name="Rechteck 20"/>
              <p:cNvSpPr/>
              <p:nvPr/>
            </p:nvSpPr>
            <p:spPr bwMode="auto">
              <a:xfrm>
                <a:off x="8048384" y="3034496"/>
                <a:ext cx="601883" cy="219919"/>
              </a:xfrm>
              <a:prstGeom prst="rect">
                <a:avLst/>
              </a:prstGeom>
              <a:solidFill>
                <a:srgbClr val="A5A5FF">
                  <a:alpha val="6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grpSp>
          <p:nvGrpSpPr>
            <p:cNvPr id="13" name="Gruppieren 12"/>
            <p:cNvGrpSpPr/>
            <p:nvPr/>
          </p:nvGrpSpPr>
          <p:grpSpPr>
            <a:xfrm>
              <a:off x="5346668" y="2096947"/>
              <a:ext cx="1516283" cy="219919"/>
              <a:chOff x="6379580" y="3566931"/>
              <a:chExt cx="1516283" cy="219919"/>
            </a:xfrm>
          </p:grpSpPr>
          <p:sp>
            <p:nvSpPr>
              <p:cNvPr id="18" name="Rechteck 17"/>
              <p:cNvSpPr/>
              <p:nvPr/>
            </p:nvSpPr>
            <p:spPr bwMode="auto">
              <a:xfrm>
                <a:off x="6379580" y="3566931"/>
                <a:ext cx="601883" cy="219919"/>
              </a:xfrm>
              <a:prstGeom prst="rect">
                <a:avLst/>
              </a:prstGeom>
              <a:solidFill>
                <a:srgbClr val="A5A5FF">
                  <a:alpha val="6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9" name="Rechteck 18"/>
              <p:cNvSpPr/>
              <p:nvPr/>
            </p:nvSpPr>
            <p:spPr bwMode="auto">
              <a:xfrm>
                <a:off x="7293980" y="3566931"/>
                <a:ext cx="601883" cy="219919"/>
              </a:xfrm>
              <a:prstGeom prst="rect">
                <a:avLst/>
              </a:prstGeom>
              <a:solidFill>
                <a:srgbClr val="A5A5FF">
                  <a:alpha val="6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cxnSp>
          <p:nvCxnSpPr>
            <p:cNvPr id="14" name="Gewinkelte Verbindung 13"/>
            <p:cNvCxnSpPr>
              <a:stCxn id="11" idx="2"/>
              <a:endCxn id="20" idx="0"/>
            </p:cNvCxnSpPr>
            <p:nvPr/>
          </p:nvCxnSpPr>
          <p:spPr bwMode="auto">
            <a:xfrm rot="5400000">
              <a:off x="6226247" y="1102458"/>
              <a:ext cx="325055" cy="573972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Gewinkelte Verbindung 14"/>
            <p:cNvCxnSpPr>
              <a:stCxn id="11" idx="2"/>
              <a:endCxn id="21" idx="0"/>
            </p:cNvCxnSpPr>
            <p:nvPr/>
          </p:nvCxnSpPr>
          <p:spPr bwMode="auto">
            <a:xfrm rot="16200000" flipH="1">
              <a:off x="6800219" y="1102458"/>
              <a:ext cx="325055" cy="573972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Gewinkelte Verbindung 15"/>
            <p:cNvCxnSpPr>
              <a:stCxn id="20" idx="2"/>
              <a:endCxn id="18" idx="0"/>
            </p:cNvCxnSpPr>
            <p:nvPr/>
          </p:nvCxnSpPr>
          <p:spPr bwMode="auto">
            <a:xfrm rot="5400000">
              <a:off x="5712171" y="1707330"/>
              <a:ext cx="325056" cy="454178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Gewinkelte Verbindung 16"/>
            <p:cNvCxnSpPr>
              <a:stCxn id="20" idx="2"/>
              <a:endCxn id="19" idx="0"/>
            </p:cNvCxnSpPr>
            <p:nvPr/>
          </p:nvCxnSpPr>
          <p:spPr bwMode="auto">
            <a:xfrm rot="16200000" flipH="1">
              <a:off x="6169371" y="1704308"/>
              <a:ext cx="325056" cy="460222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aphicFrame>
        <p:nvGraphicFramePr>
          <p:cNvPr id="26" name="Inhaltsplatzhalt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596244"/>
              </p:ext>
            </p:extLst>
          </p:nvPr>
        </p:nvGraphicFramePr>
        <p:xfrm>
          <a:off x="-15240" y="1309453"/>
          <a:ext cx="3215640" cy="509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003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56000" y="748773"/>
            <a:ext cx="8225954" cy="381492"/>
          </a:xfrm>
        </p:spPr>
        <p:txBody>
          <a:bodyPr/>
          <a:lstStyle/>
          <a:p>
            <a:r>
              <a:rPr lang="de-DE" dirty="0" smtClean="0"/>
              <a:t>Entwurf Datenschutzkonzept: darin werden u.a. Verantwortlichkeiten festgelegt.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200" dirty="0" smtClean="0"/>
              <a:t>„Die </a:t>
            </a:r>
            <a:r>
              <a:rPr lang="de-DE" sz="2200" dirty="0"/>
              <a:t>Hochschule </a:t>
            </a:r>
            <a:r>
              <a:rPr lang="de-DE" sz="2200" dirty="0" smtClean="0"/>
              <a:t>kann </a:t>
            </a:r>
            <a:r>
              <a:rPr lang="de-DE" sz="2200" dirty="0"/>
              <a:t>die Umsetzung verarbeitungsbezogener Anforderungen nur </a:t>
            </a:r>
            <a:r>
              <a:rPr lang="de-DE" sz="2200" dirty="0" smtClean="0"/>
              <a:t>gewährleisten</a:t>
            </a:r>
            <a:r>
              <a:rPr lang="de-DE" sz="2200" dirty="0"/>
              <a:t>, wenn die diesbezüglichen Verantwortlichkeiten geklärt sind</a:t>
            </a:r>
            <a:r>
              <a:rPr lang="de-DE" sz="2200" dirty="0" smtClean="0"/>
              <a:t>.“</a:t>
            </a:r>
          </a:p>
          <a:p>
            <a:pPr marL="0" indent="0">
              <a:buNone/>
            </a:pPr>
            <a:r>
              <a:rPr lang="de-DE" dirty="0" smtClean="0"/>
              <a:t>Rollen:</a:t>
            </a:r>
          </a:p>
          <a:p>
            <a:r>
              <a:rPr lang="de-DE" sz="2000" dirty="0"/>
              <a:t>Hochschulleitung</a:t>
            </a:r>
          </a:p>
          <a:p>
            <a:r>
              <a:rPr lang="de-DE" sz="2000" dirty="0"/>
              <a:t>Fachlich Verantwortliche</a:t>
            </a:r>
          </a:p>
          <a:p>
            <a:r>
              <a:rPr lang="de-DE" sz="2000" dirty="0"/>
              <a:t>Beschäftigte</a:t>
            </a:r>
          </a:p>
          <a:p>
            <a:r>
              <a:rPr lang="de-DE" sz="2000" dirty="0"/>
              <a:t>Behördlicher </a:t>
            </a:r>
            <a:br>
              <a:rPr lang="de-DE" sz="2000" dirty="0"/>
            </a:br>
            <a:r>
              <a:rPr lang="de-DE" sz="2000" dirty="0"/>
              <a:t>Datenschutzbeauftragter</a:t>
            </a:r>
          </a:p>
          <a:p>
            <a:r>
              <a:rPr lang="de-DE" sz="2000" dirty="0"/>
              <a:t>Informationssicherheits-</a:t>
            </a:r>
            <a:br>
              <a:rPr lang="de-DE" sz="2000" dirty="0"/>
            </a:br>
            <a:r>
              <a:rPr lang="de-DE" sz="2000" dirty="0"/>
              <a:t>beauftragter</a:t>
            </a:r>
          </a:p>
          <a:p>
            <a:r>
              <a:rPr lang="de-DE" sz="2000" dirty="0" smtClean="0"/>
              <a:t>Stabsstelle Datenschutz</a:t>
            </a:r>
            <a:endParaRPr lang="de-DE" sz="2000" dirty="0"/>
          </a:p>
          <a:p>
            <a:r>
              <a:rPr lang="de-DE" sz="2000" dirty="0" smtClean="0"/>
              <a:t>Datenschutz- und</a:t>
            </a:r>
            <a:br>
              <a:rPr lang="de-DE" sz="2000" dirty="0" smtClean="0"/>
            </a:br>
            <a:r>
              <a:rPr lang="de-DE" sz="2000" dirty="0" smtClean="0"/>
              <a:t>Informationssicherheits-</a:t>
            </a:r>
            <a:br>
              <a:rPr lang="de-DE" sz="2000" dirty="0" smtClean="0"/>
            </a:br>
            <a:r>
              <a:rPr lang="de-DE" sz="2000" dirty="0" smtClean="0"/>
              <a:t>Koordinatoren</a:t>
            </a:r>
            <a:endParaRPr lang="de-DE" sz="2000" dirty="0"/>
          </a:p>
          <a:p>
            <a:endParaRPr lang="de-DE" sz="20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2C8FD49-A068-4CAF-82C3-9DD7376E77D5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30" y="2199191"/>
            <a:ext cx="5948366" cy="465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37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Datenschutz und die Umsetzung der DSGVO erfordern  Ressourcen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200" dirty="0" smtClean="0"/>
              <a:t>„Durch </a:t>
            </a:r>
            <a:r>
              <a:rPr lang="de-DE" sz="2200" dirty="0"/>
              <a:t>die Einführung der Datenschutz-Folgenabschätzung sowie die gegenüber </a:t>
            </a:r>
            <a:r>
              <a:rPr lang="de-DE" sz="2200" dirty="0" smtClean="0"/>
              <a:t>der bisherigen </a:t>
            </a:r>
            <a:r>
              <a:rPr lang="de-DE" sz="2200" dirty="0"/>
              <a:t>Rechtslage erweiterten Pflichten des Verantwortlichen gegenüber </a:t>
            </a:r>
            <a:r>
              <a:rPr lang="de-DE" sz="2200" dirty="0" smtClean="0"/>
              <a:t>dem </a:t>
            </a:r>
            <a:r>
              <a:rPr lang="de-DE" sz="2200" dirty="0"/>
              <a:t>Betroffenen werden in der Verwaltung voraussichtlich höhere Kosten </a:t>
            </a:r>
            <a:r>
              <a:rPr lang="de-DE" sz="2200" dirty="0" smtClean="0"/>
              <a:t>entstehen.“</a:t>
            </a:r>
          </a:p>
          <a:p>
            <a:pPr marL="0" indent="0" algn="r">
              <a:buNone/>
            </a:pPr>
            <a:r>
              <a:rPr lang="de-DE" sz="1800" dirty="0" smtClean="0"/>
              <a:t>NRWDSAnpUG-EU </a:t>
            </a:r>
            <a:r>
              <a:rPr lang="de-DE" sz="1800" dirty="0"/>
              <a:t>mit Begründung </a:t>
            </a:r>
            <a:r>
              <a:rPr lang="de-DE" sz="1800" dirty="0" smtClean="0"/>
              <a:t>VERBÄNDEANHÖRUNG (D</a:t>
            </a:r>
            <a:r>
              <a:rPr lang="de-DE" sz="1800" dirty="0"/>
              <a:t>, Seite </a:t>
            </a:r>
            <a:r>
              <a:rPr lang="de-DE" sz="1800" dirty="0" smtClean="0"/>
              <a:t>3)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 algn="r">
              <a:buNone/>
            </a:pPr>
            <a:endParaRPr lang="de-DE" dirty="0"/>
          </a:p>
          <a:p>
            <a:pPr marL="0" indent="0" algn="r">
              <a:buNone/>
            </a:pPr>
            <a:r>
              <a:rPr lang="de-DE" sz="1600" dirty="0"/>
              <a:t>Uwe Hofmann, Hagen: Musterhochschule auf Basis einer Diskussion unter DSBs der </a:t>
            </a:r>
            <a:r>
              <a:rPr lang="de-DE" sz="1600" dirty="0" smtClean="0"/>
              <a:t>NRW-Hochschulen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105936"/>
              </p:ext>
            </p:extLst>
          </p:nvPr>
        </p:nvGraphicFramePr>
        <p:xfrm>
          <a:off x="595952" y="3316406"/>
          <a:ext cx="8043080" cy="2734961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6378053"/>
                <a:gridCol w="1665027"/>
              </a:tblGrid>
              <a:tr h="4661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>
                          <a:solidFill>
                            <a:srgbClr val="002060"/>
                          </a:solidFill>
                        </a:rPr>
                        <a:t>Abschätzung der erforderlichen Ressourcen</a:t>
                      </a:r>
                      <a:endParaRPr lang="de-DE" sz="160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8129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DSB und Stellvertretung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2 P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8129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Datenschutz-Koordinatoren (Dezernate,</a:t>
                      </a:r>
                      <a:r>
                        <a:rPr lang="de-DE" baseline="0" dirty="0" smtClean="0">
                          <a:solidFill>
                            <a:srgbClr val="002060"/>
                          </a:solidFill>
                        </a:rPr>
                        <a:t> Fachbereiche, Einrichtungen)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12-18 P à 25%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8129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Einführung DSMS (Beratung, Unterstützung, Sensibilisierung) 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~ 20.000 €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8129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Dokumentationssystem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5.000 − 10.000 €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8129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Schulungen, Literatur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8.000 − 17.000 €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81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Bewusstseinsbildung, Informationsmaterial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2.000 − 5.000</a:t>
                      </a:r>
                      <a:r>
                        <a:rPr lang="de-DE" baseline="0" dirty="0" smtClean="0">
                          <a:solidFill>
                            <a:srgbClr val="002060"/>
                          </a:solidFill>
                        </a:rPr>
                        <a:t> €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02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2060"/>
                </a:solidFill>
              </a:rPr>
              <a:t>Komponenten eines DSMS: </a:t>
            </a:r>
            <a:r>
              <a:rPr lang="de-DE" dirty="0" smtClean="0">
                <a:solidFill>
                  <a:srgbClr val="002060"/>
                </a:solidFill>
              </a:rPr>
              <a:t>Prozesse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3346101" y="1335088"/>
            <a:ext cx="5416899" cy="5202237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Die Umsetzung der datenschutzrechtlichen Vorgaben muss durch geeignete Prozesse </a:t>
            </a:r>
            <a:r>
              <a:rPr lang="de-DE" dirty="0" smtClean="0"/>
              <a:t>gelenkt werden:</a:t>
            </a:r>
            <a:endParaRPr lang="de-DE" dirty="0"/>
          </a:p>
          <a:p>
            <a:pPr lvl="1"/>
            <a:r>
              <a:rPr lang="de-DE" dirty="0" smtClean="0"/>
              <a:t>Verzeichnis </a:t>
            </a:r>
            <a:r>
              <a:rPr lang="de-DE" dirty="0"/>
              <a:t>der Verarbeitungstätigkeiten führen</a:t>
            </a:r>
          </a:p>
          <a:p>
            <a:pPr lvl="1"/>
            <a:r>
              <a:rPr lang="de-DE" dirty="0" smtClean="0"/>
              <a:t>Ggf. Einwilligungserklärung einholen</a:t>
            </a:r>
            <a:endParaRPr lang="de-DE" dirty="0"/>
          </a:p>
          <a:p>
            <a:pPr lvl="1"/>
            <a:r>
              <a:rPr lang="de-DE" dirty="0"/>
              <a:t>Risiken der Verarbeitung prüfen (DSFA) </a:t>
            </a:r>
          </a:p>
          <a:p>
            <a:pPr lvl="1"/>
            <a:r>
              <a:rPr lang="de-DE" dirty="0"/>
              <a:t>Maßnahmen treffen (TOMs)</a:t>
            </a:r>
          </a:p>
          <a:p>
            <a:pPr lvl="1"/>
            <a:r>
              <a:rPr lang="de-DE" dirty="0" smtClean="0"/>
              <a:t>AV-Verträge </a:t>
            </a:r>
            <a:r>
              <a:rPr lang="de-DE" dirty="0"/>
              <a:t>schließen </a:t>
            </a:r>
            <a:r>
              <a:rPr lang="de-DE" dirty="0" smtClean="0"/>
              <a:t>(ggf. Beschaffungsprozesse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Datenschutzpannen melden (72h)</a:t>
            </a:r>
          </a:p>
          <a:p>
            <a:pPr lvl="1"/>
            <a:r>
              <a:rPr lang="de-DE" dirty="0" smtClean="0"/>
              <a:t>Auskunft geben (1 Monat)</a:t>
            </a:r>
            <a:endParaRPr lang="de-DE" dirty="0"/>
          </a:p>
          <a:p>
            <a:pPr lvl="1"/>
            <a:r>
              <a:rPr lang="de-DE" dirty="0" smtClean="0"/>
              <a:t>Beschäftigte </a:t>
            </a:r>
            <a:r>
              <a:rPr lang="de-DE" dirty="0"/>
              <a:t>schulen</a:t>
            </a:r>
          </a:p>
          <a:p>
            <a:pPr lvl="1"/>
            <a:r>
              <a:rPr lang="de-DE" dirty="0" smtClean="0"/>
              <a:t>Einhaltung DSGVO </a:t>
            </a:r>
            <a:br>
              <a:rPr lang="de-DE" dirty="0" smtClean="0"/>
            </a:br>
            <a:r>
              <a:rPr lang="de-DE" dirty="0" smtClean="0"/>
              <a:t>überwachen (DSB)</a:t>
            </a:r>
            <a:endParaRPr lang="de-DE" dirty="0"/>
          </a:p>
          <a:p>
            <a:endParaRPr lang="de-DE" dirty="0"/>
          </a:p>
        </p:txBody>
      </p:sp>
      <p:sp>
        <p:nvSpPr>
          <p:cNvPr id="8" name="Foliennummernplatzhalter 2"/>
          <p:cNvSpPr txBox="1">
            <a:spLocks/>
          </p:cNvSpPr>
          <p:nvPr/>
        </p:nvSpPr>
        <p:spPr bwMode="auto">
          <a:xfrm>
            <a:off x="7072050" y="6399613"/>
            <a:ext cx="20256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254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fld id="{12C8FD49-A068-4CAF-82C3-9DD7376E77D5}" type="slidenum">
              <a:rPr lang="de-DE" smtClean="0">
                <a:solidFill>
                  <a:srgbClr val="002060"/>
                </a:solidFill>
              </a:rPr>
              <a:pPr>
                <a:defRPr/>
              </a:pPr>
              <a:t>15</a:t>
            </a:fld>
            <a:endParaRPr lang="de-DE" dirty="0">
              <a:solidFill>
                <a:srgbClr val="002060"/>
              </a:solidFill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7072050" y="4541520"/>
            <a:ext cx="1873830" cy="1858093"/>
            <a:chOff x="1100570" y="3028950"/>
            <a:chExt cx="1785505" cy="1863684"/>
          </a:xfrm>
        </p:grpSpPr>
        <p:sp>
          <p:nvSpPr>
            <p:cNvPr id="11" name="Flussdiagramm: Verzweigung 10"/>
            <p:cNvSpPr/>
            <p:nvPr/>
          </p:nvSpPr>
          <p:spPr bwMode="auto">
            <a:xfrm>
              <a:off x="1607374" y="3718771"/>
              <a:ext cx="771896" cy="368135"/>
            </a:xfrm>
            <a:prstGeom prst="flowChartDecision">
              <a:avLst/>
            </a:prstGeom>
            <a:solidFill>
              <a:srgbClr val="A5A5FF">
                <a:alpha val="6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" name="Flussdiagramm: Prozess 11"/>
            <p:cNvSpPr/>
            <p:nvPr/>
          </p:nvSpPr>
          <p:spPr bwMode="auto">
            <a:xfrm>
              <a:off x="1664926" y="3361181"/>
              <a:ext cx="656793" cy="206334"/>
            </a:xfrm>
            <a:prstGeom prst="flowChartProcess">
              <a:avLst/>
            </a:prstGeom>
            <a:solidFill>
              <a:srgbClr val="A5A5FF">
                <a:alpha val="6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" name="Flussdiagramm: Zusammenführung 12"/>
            <p:cNvSpPr/>
            <p:nvPr/>
          </p:nvSpPr>
          <p:spPr bwMode="auto">
            <a:xfrm>
              <a:off x="1850819" y="4595751"/>
              <a:ext cx="285007" cy="296883"/>
            </a:xfrm>
            <a:prstGeom prst="flowChartSummingJunction">
              <a:avLst/>
            </a:prstGeom>
            <a:solidFill>
              <a:srgbClr val="A5A5FF">
                <a:alpha val="6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" name="Flussdiagramm: Verbindungsstelle zu einer anderen Seite 13"/>
            <p:cNvSpPr/>
            <p:nvPr/>
          </p:nvSpPr>
          <p:spPr bwMode="auto">
            <a:xfrm>
              <a:off x="1886230" y="3028950"/>
              <a:ext cx="214313" cy="185737"/>
            </a:xfrm>
            <a:prstGeom prst="flowChartOffpageConnector">
              <a:avLst/>
            </a:prstGeom>
            <a:solidFill>
              <a:srgbClr val="A5A5FF">
                <a:alpha val="6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15" name="Gewinkelte Verbindung 14"/>
            <p:cNvCxnSpPr>
              <a:stCxn id="14" idx="2"/>
              <a:endCxn id="12" idx="0"/>
            </p:cNvCxnSpPr>
            <p:nvPr/>
          </p:nvCxnSpPr>
          <p:spPr bwMode="auto">
            <a:xfrm rot="5400000">
              <a:off x="1920108" y="3287902"/>
              <a:ext cx="146494" cy="64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Gewinkelte Verbindung 15"/>
            <p:cNvCxnSpPr>
              <a:stCxn id="12" idx="2"/>
              <a:endCxn id="11" idx="0"/>
            </p:cNvCxnSpPr>
            <p:nvPr/>
          </p:nvCxnSpPr>
          <p:spPr bwMode="auto">
            <a:xfrm rot="5400000">
              <a:off x="1917695" y="3643143"/>
              <a:ext cx="151256" cy="1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17" name="Gruppieren 16"/>
            <p:cNvGrpSpPr/>
            <p:nvPr/>
          </p:nvGrpSpPr>
          <p:grpSpPr>
            <a:xfrm>
              <a:off x="1100570" y="4238162"/>
              <a:ext cx="1785505" cy="206334"/>
              <a:chOff x="1100570" y="4246604"/>
              <a:chExt cx="1785505" cy="206334"/>
            </a:xfrm>
          </p:grpSpPr>
          <p:sp>
            <p:nvSpPr>
              <p:cNvPr id="22" name="Flussdiagramm: Prozess 21"/>
              <p:cNvSpPr/>
              <p:nvPr/>
            </p:nvSpPr>
            <p:spPr bwMode="auto">
              <a:xfrm>
                <a:off x="2229282" y="4246604"/>
                <a:ext cx="656793" cy="206334"/>
              </a:xfrm>
              <a:prstGeom prst="flowChartProcess">
                <a:avLst/>
              </a:prstGeom>
              <a:solidFill>
                <a:srgbClr val="A5A5FF">
                  <a:alpha val="6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3" name="Flussdiagramm: Prozess 22"/>
              <p:cNvSpPr/>
              <p:nvPr/>
            </p:nvSpPr>
            <p:spPr bwMode="auto">
              <a:xfrm>
                <a:off x="1100570" y="4246604"/>
                <a:ext cx="656793" cy="206334"/>
              </a:xfrm>
              <a:prstGeom prst="flowChartProcess">
                <a:avLst/>
              </a:prstGeom>
              <a:solidFill>
                <a:srgbClr val="A5A5FF">
                  <a:alpha val="6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cxnSp>
          <p:nvCxnSpPr>
            <p:cNvPr id="18" name="Gewinkelte Verbindung 17"/>
            <p:cNvCxnSpPr>
              <a:stCxn id="11" idx="1"/>
              <a:endCxn id="23" idx="0"/>
            </p:cNvCxnSpPr>
            <p:nvPr/>
          </p:nvCxnSpPr>
          <p:spPr bwMode="auto">
            <a:xfrm rot="10800000" flipV="1">
              <a:off x="1428968" y="3902838"/>
              <a:ext cx="178407" cy="335323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Gewinkelte Verbindung 18"/>
            <p:cNvCxnSpPr>
              <a:stCxn id="11" idx="3"/>
              <a:endCxn id="22" idx="0"/>
            </p:cNvCxnSpPr>
            <p:nvPr/>
          </p:nvCxnSpPr>
          <p:spPr bwMode="auto">
            <a:xfrm>
              <a:off x="2379270" y="3902839"/>
              <a:ext cx="178409" cy="335323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Gewinkelte Verbindung 19"/>
            <p:cNvCxnSpPr>
              <a:stCxn id="23" idx="2"/>
              <a:endCxn id="13" idx="2"/>
            </p:cNvCxnSpPr>
            <p:nvPr/>
          </p:nvCxnSpPr>
          <p:spPr bwMode="auto">
            <a:xfrm rot="16200000" flipH="1">
              <a:off x="1490045" y="4383418"/>
              <a:ext cx="299697" cy="421852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Gewinkelte Verbindung 20"/>
            <p:cNvCxnSpPr>
              <a:stCxn id="22" idx="2"/>
              <a:endCxn id="13" idx="6"/>
            </p:cNvCxnSpPr>
            <p:nvPr/>
          </p:nvCxnSpPr>
          <p:spPr bwMode="auto">
            <a:xfrm rot="5400000">
              <a:off x="2196905" y="4383418"/>
              <a:ext cx="299697" cy="421853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aphicFrame>
        <p:nvGraphicFramePr>
          <p:cNvPr id="28" name="Inhaltsplatzhalt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4224534"/>
              </p:ext>
            </p:extLst>
          </p:nvPr>
        </p:nvGraphicFramePr>
        <p:xfrm>
          <a:off x="-15240" y="1309453"/>
          <a:ext cx="3215640" cy="509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072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2060"/>
                </a:solidFill>
              </a:rPr>
              <a:t>Bsp. Prozessmodellierung </a:t>
            </a:r>
            <a:r>
              <a:rPr lang="de-DE" dirty="0" smtClean="0">
                <a:solidFill>
                  <a:srgbClr val="002060"/>
                </a:solidFill>
              </a:rPr>
              <a:t>Meldepflicht für Datenschutzverletzungen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2238"/>
            <a:ext cx="9193448" cy="434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21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2060"/>
                </a:solidFill>
              </a:rPr>
              <a:t>Komponenten eines DSMS: </a:t>
            </a:r>
            <a:r>
              <a:rPr lang="de-DE" dirty="0"/>
              <a:t>Handreichungen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3346101" y="1335088"/>
            <a:ext cx="5416899" cy="5202237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Die Verantwortlichen sollen durch geeignete </a:t>
            </a:r>
            <a:r>
              <a:rPr lang="de-DE" dirty="0" smtClean="0"/>
              <a:t>Vorlagen</a:t>
            </a:r>
            <a:r>
              <a:rPr lang="de-DE" dirty="0"/>
              <a:t>, Anleitungen, Formulare, Hilfetexte, Checklisten etc. bei ihren Aufgaben unterstützt werden:</a:t>
            </a:r>
          </a:p>
          <a:p>
            <a:pPr lvl="1"/>
            <a:r>
              <a:rPr lang="de-DE" dirty="0" smtClean="0"/>
              <a:t>Formulare </a:t>
            </a:r>
            <a:r>
              <a:rPr lang="de-DE" dirty="0"/>
              <a:t>für Verzeichnis der </a:t>
            </a:r>
            <a:r>
              <a:rPr lang="de-DE" dirty="0" smtClean="0"/>
              <a:t>Verarbeitungstätigkeiten / Ausfüllhilfe</a:t>
            </a:r>
            <a:endParaRPr lang="de-DE" dirty="0"/>
          </a:p>
          <a:p>
            <a:pPr lvl="1"/>
            <a:r>
              <a:rPr lang="de-DE" dirty="0" smtClean="0"/>
              <a:t>Musterverträge </a:t>
            </a:r>
            <a:r>
              <a:rPr lang="de-DE" dirty="0"/>
              <a:t>zur Datenverarbeitung im </a:t>
            </a:r>
            <a:r>
              <a:rPr lang="de-DE" dirty="0" smtClean="0"/>
              <a:t>Auftrag (AV)</a:t>
            </a:r>
            <a:endParaRPr lang="de-DE" dirty="0"/>
          </a:p>
          <a:p>
            <a:pPr lvl="1"/>
            <a:r>
              <a:rPr lang="de-DE" dirty="0" smtClean="0"/>
              <a:t>Anleitungen </a:t>
            </a:r>
            <a:r>
              <a:rPr lang="de-DE" dirty="0"/>
              <a:t>für </a:t>
            </a:r>
            <a:r>
              <a:rPr lang="de-DE" dirty="0" smtClean="0"/>
              <a:t>Schwellwertanalyse im Rahmen der Datenschutzfolgenabschätzung</a:t>
            </a:r>
            <a:endParaRPr lang="de-DE" dirty="0"/>
          </a:p>
          <a:p>
            <a:pPr lvl="1"/>
            <a:r>
              <a:rPr lang="de-DE" dirty="0"/>
              <a:t>Checklisten für Einwilligungserklärungen </a:t>
            </a:r>
            <a:endParaRPr lang="de-DE" dirty="0" smtClean="0"/>
          </a:p>
          <a:p>
            <a:pPr lvl="1"/>
            <a:r>
              <a:rPr lang="de-DE" dirty="0" smtClean="0"/>
              <a:t>…</a:t>
            </a:r>
            <a:endParaRPr lang="de-DE" dirty="0"/>
          </a:p>
          <a:p>
            <a:endParaRPr lang="de-DE" dirty="0"/>
          </a:p>
        </p:txBody>
      </p:sp>
      <p:sp>
        <p:nvSpPr>
          <p:cNvPr id="8" name="Foliennummernplatzhalter 2"/>
          <p:cNvSpPr txBox="1">
            <a:spLocks/>
          </p:cNvSpPr>
          <p:nvPr/>
        </p:nvSpPr>
        <p:spPr bwMode="auto">
          <a:xfrm>
            <a:off x="7072050" y="6399613"/>
            <a:ext cx="20256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254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fld id="{12C8FD49-A068-4CAF-82C3-9DD7376E77D5}" type="slidenum">
              <a:rPr lang="de-DE" smtClean="0">
                <a:solidFill>
                  <a:srgbClr val="002060"/>
                </a:solidFill>
              </a:rPr>
              <a:pPr>
                <a:defRPr/>
              </a:pPr>
              <a:t>17</a:t>
            </a:fld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7" name="Flussdiagramm: Mehrere Dokumente 6"/>
          <p:cNvSpPr/>
          <p:nvPr/>
        </p:nvSpPr>
        <p:spPr bwMode="auto">
          <a:xfrm>
            <a:off x="6477001" y="5452669"/>
            <a:ext cx="2133564" cy="1143000"/>
          </a:xfrm>
          <a:prstGeom prst="flowChartMultidocument">
            <a:avLst/>
          </a:prstGeom>
          <a:solidFill>
            <a:srgbClr val="A5A5FF">
              <a:alpha val="6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rgbClr val="002060"/>
                </a:solidFill>
              </a:rPr>
              <a:t>Vorlagen, 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/>
            </a:r>
            <a:b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rPr>
            </a:b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Formulare, Checklisten,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 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… </a:t>
            </a:r>
          </a:p>
        </p:txBody>
      </p:sp>
      <p:graphicFrame>
        <p:nvGraphicFramePr>
          <p:cNvPr id="13" name="Inhaltsplatzhalt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2525437"/>
              </p:ext>
            </p:extLst>
          </p:nvPr>
        </p:nvGraphicFramePr>
        <p:xfrm>
          <a:off x="-15240" y="1309453"/>
          <a:ext cx="3215640" cy="509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748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48773"/>
            <a:ext cx="8292466" cy="381492"/>
          </a:xfrm>
        </p:spPr>
        <p:txBody>
          <a:bodyPr/>
          <a:lstStyle/>
          <a:p>
            <a:r>
              <a:rPr lang="de-DE" dirty="0" smtClean="0"/>
              <a:t>Bsp. Handreichungen (Vorlagen, Checklisten, Formulare, Hilfeseiten im Web, …)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" t="12745" r="3822" b="-12745"/>
          <a:stretch/>
        </p:blipFill>
        <p:spPr bwMode="auto">
          <a:xfrm>
            <a:off x="0" y="1131569"/>
            <a:ext cx="5256000" cy="634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 bwMode="auto">
          <a:xfrm>
            <a:off x="95534" y="1173705"/>
            <a:ext cx="4817660" cy="585489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" t="12844" r="9620" b="-12844"/>
          <a:stretch/>
        </p:blipFill>
        <p:spPr bwMode="auto">
          <a:xfrm>
            <a:off x="1559540" y="2103221"/>
            <a:ext cx="5220000" cy="644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/>
        </p:nvSpPr>
        <p:spPr bwMode="auto">
          <a:xfrm>
            <a:off x="1559540" y="2103221"/>
            <a:ext cx="4817660" cy="585489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5" t="14532" r="5070" b="-14532"/>
          <a:stretch/>
        </p:blipFill>
        <p:spPr bwMode="auto">
          <a:xfrm>
            <a:off x="3533909" y="2965609"/>
            <a:ext cx="4536000" cy="520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/>
        </p:nvSpPr>
        <p:spPr bwMode="auto">
          <a:xfrm>
            <a:off x="3540740" y="2951656"/>
            <a:ext cx="4552382" cy="585489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477" y="3916172"/>
            <a:ext cx="4666914" cy="453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03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2060"/>
                </a:solidFill>
              </a:rPr>
              <a:t>Komponenten eines DSMS: </a:t>
            </a:r>
            <a:r>
              <a:rPr lang="de-DE" dirty="0" smtClean="0"/>
              <a:t>Technische Unterstützung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3346101" y="1335088"/>
            <a:ext cx="5416899" cy="520223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Die Erfüllung </a:t>
            </a:r>
            <a:r>
              <a:rPr lang="de-DE" dirty="0"/>
              <a:t>der „Rechenschaftspflicht“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kann durch ein </a:t>
            </a:r>
            <a:r>
              <a:rPr lang="de-DE" dirty="0"/>
              <a:t>Dokumentationssystem </a:t>
            </a:r>
            <a:r>
              <a:rPr lang="de-DE" dirty="0" smtClean="0"/>
              <a:t>technisch unterstützt werden</a:t>
            </a:r>
            <a:r>
              <a:rPr lang="de-DE" dirty="0"/>
              <a:t>.</a:t>
            </a:r>
          </a:p>
          <a:p>
            <a:r>
              <a:rPr lang="de-DE" dirty="0"/>
              <a:t>Dokumentation einzelner Verfahren sowie Nachweis der Compliance der Hochschule</a:t>
            </a:r>
          </a:p>
          <a:p>
            <a:pPr lvl="1"/>
            <a:r>
              <a:rPr lang="de-DE" dirty="0"/>
              <a:t>Verzeichnis der Verarbeitungstätigkeiten</a:t>
            </a:r>
          </a:p>
          <a:p>
            <a:pPr lvl="1"/>
            <a:r>
              <a:rPr lang="de-DE" dirty="0"/>
              <a:t>Sicherheitskonzept / TOMs</a:t>
            </a:r>
          </a:p>
          <a:p>
            <a:pPr lvl="1"/>
            <a:r>
              <a:rPr lang="de-DE" dirty="0"/>
              <a:t>Schwellwertanalysen / </a:t>
            </a:r>
            <a:r>
              <a:rPr lang="de-DE" dirty="0" smtClean="0"/>
              <a:t>Folgenabschätzungen</a:t>
            </a:r>
          </a:p>
          <a:p>
            <a:pPr lvl="1"/>
            <a:r>
              <a:rPr lang="de-DE" dirty="0" smtClean="0"/>
              <a:t>Verträge </a:t>
            </a:r>
            <a:r>
              <a:rPr lang="de-DE" dirty="0"/>
              <a:t>zur Auftragsdatenverarbeitung</a:t>
            </a:r>
          </a:p>
          <a:p>
            <a:pPr lvl="1"/>
            <a:r>
              <a:rPr lang="de-DE" dirty="0" smtClean="0"/>
              <a:t>Dokumentation möglicher Datenschutzpannen</a:t>
            </a:r>
          </a:p>
          <a:p>
            <a:pPr lvl="1"/>
            <a:r>
              <a:rPr lang="de-DE" dirty="0" smtClean="0"/>
              <a:t>Einwilligungsmanagement</a:t>
            </a:r>
            <a:endParaRPr lang="de-DE" dirty="0"/>
          </a:p>
          <a:p>
            <a:pPr lvl="1"/>
            <a:r>
              <a:rPr lang="de-DE" dirty="0" smtClean="0"/>
              <a:t>…</a:t>
            </a:r>
            <a:endParaRPr lang="de-DE" dirty="0"/>
          </a:p>
        </p:txBody>
      </p:sp>
      <p:sp>
        <p:nvSpPr>
          <p:cNvPr id="8" name="Foliennummernplatzhalter 2"/>
          <p:cNvSpPr txBox="1">
            <a:spLocks/>
          </p:cNvSpPr>
          <p:nvPr/>
        </p:nvSpPr>
        <p:spPr bwMode="auto">
          <a:xfrm>
            <a:off x="7072050" y="6399613"/>
            <a:ext cx="20256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254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fld id="{12C8FD49-A068-4CAF-82C3-9DD7376E77D5}" type="slidenum">
              <a:rPr lang="de-DE" smtClean="0">
                <a:solidFill>
                  <a:srgbClr val="002060"/>
                </a:solidFill>
              </a:rPr>
              <a:pPr>
                <a:defRPr/>
              </a:pPr>
              <a:t>19</a:t>
            </a:fld>
            <a:endParaRPr lang="de-DE" dirty="0">
              <a:solidFill>
                <a:srgbClr val="002060"/>
              </a:solidFill>
            </a:endParaRPr>
          </a:p>
        </p:txBody>
      </p:sp>
      <p:graphicFrame>
        <p:nvGraphicFramePr>
          <p:cNvPr id="9" name="Inhaltsplatzhalt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2040343"/>
              </p:ext>
            </p:extLst>
          </p:nvPr>
        </p:nvGraphicFramePr>
        <p:xfrm>
          <a:off x="-15240" y="1309453"/>
          <a:ext cx="3215640" cy="509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152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>
          <a:xfrm>
            <a:off x="461913" y="1335088"/>
            <a:ext cx="8569198" cy="5202237"/>
          </a:xfrm>
        </p:spPr>
        <p:txBody>
          <a:bodyPr/>
          <a:lstStyle/>
          <a:p>
            <a:r>
              <a:rPr lang="de-DE" dirty="0" smtClean="0"/>
              <a:t>Projektrahmen</a:t>
            </a:r>
          </a:p>
          <a:p>
            <a:r>
              <a:rPr lang="de-DE" dirty="0" smtClean="0"/>
              <a:t>Top-down-Entwurf </a:t>
            </a:r>
            <a:r>
              <a:rPr lang="de-DE" dirty="0"/>
              <a:t>für ein Datenschutzmanagementsystem </a:t>
            </a:r>
            <a:r>
              <a:rPr lang="de-DE" dirty="0" smtClean="0"/>
              <a:t>(</a:t>
            </a:r>
            <a:r>
              <a:rPr lang="de-DE" dirty="0" smtClean="0">
                <a:solidFill>
                  <a:srgbClr val="002060"/>
                </a:solidFill>
              </a:rPr>
              <a:t>DSMS)</a:t>
            </a:r>
            <a:endParaRPr lang="de-DE" dirty="0" smtClean="0"/>
          </a:p>
          <a:p>
            <a:r>
              <a:rPr lang="de-DE" dirty="0">
                <a:solidFill>
                  <a:srgbClr val="002060"/>
                </a:solidFill>
              </a:rPr>
              <a:t>Komponenten </a:t>
            </a:r>
            <a:r>
              <a:rPr lang="de-DE" dirty="0" smtClean="0">
                <a:solidFill>
                  <a:srgbClr val="002060"/>
                </a:solidFill>
              </a:rPr>
              <a:t>eines DSMS</a:t>
            </a:r>
          </a:p>
          <a:p>
            <a:r>
              <a:rPr lang="de-DE" dirty="0"/>
              <a:t>Handlungsfelder im Datenschutz durch die DSGVO</a:t>
            </a:r>
          </a:p>
          <a:p>
            <a:r>
              <a:rPr lang="de-DE" dirty="0" smtClean="0">
                <a:solidFill>
                  <a:srgbClr val="002060"/>
                </a:solidFill>
              </a:rPr>
              <a:t>Konkrete Ergebnisse (Handreichungen) des Projekts</a:t>
            </a:r>
            <a:endParaRPr lang="de-DE" dirty="0" smtClean="0"/>
          </a:p>
          <a:p>
            <a:r>
              <a:rPr lang="de-DE" dirty="0" smtClean="0"/>
              <a:t>Zusammenfassung und Fragen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endParaRPr lang="de-DE" dirty="0" smtClean="0"/>
          </a:p>
        </p:txBody>
      </p:sp>
      <p:pic>
        <p:nvPicPr>
          <p:cNvPr id="6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931" y="5302252"/>
            <a:ext cx="3769475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pcline-gesamtansic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2"/>
            <a:ext cx="2471864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25" y="5303977"/>
            <a:ext cx="19970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3" t="24998" r="11879" b="8339"/>
          <a:stretch/>
        </p:blipFill>
        <p:spPr bwMode="auto">
          <a:xfrm>
            <a:off x="5185467" y="5302252"/>
            <a:ext cx="208286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C:\Users\anbr\AppData\Local\Microsoft\Windows\Temporary Internet Files\Content.IE5\MS5VCBFS\7371[1]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1" b="-15161"/>
          <a:stretch/>
        </p:blipFill>
        <p:spPr bwMode="auto">
          <a:xfrm>
            <a:off x="0" y="4136066"/>
            <a:ext cx="9144000" cy="397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863947" y="4545770"/>
            <a:ext cx="22397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/>
              <a:t>     für die</a:t>
            </a:r>
            <a:br>
              <a:rPr lang="de-DE" dirty="0" smtClean="0"/>
            </a:br>
            <a:r>
              <a:rPr lang="de-DE" dirty="0" smtClean="0"/>
              <a:t>Datenschutz-</a:t>
            </a:r>
            <a:br>
              <a:rPr lang="de-DE" dirty="0" smtClean="0"/>
            </a:br>
            <a:r>
              <a:rPr lang="de-DE" dirty="0" smtClean="0"/>
              <a:t>Grundverordnung 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 rot="20602406">
            <a:off x="605654" y="4470612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smtClean="0">
                <a:solidFill>
                  <a:schemeClr val="bg1"/>
                </a:solidFill>
              </a:rPr>
              <a:t>FIT</a:t>
            </a:r>
            <a:endParaRPr lang="de-D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Technische Unterstützungssysteme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Kommerzielle Tools / </a:t>
            </a:r>
            <a:r>
              <a:rPr lang="de-DE" dirty="0" smtClean="0"/>
              <a:t>Datenschutzsoftware als Teil des Datenschutzmanagements</a:t>
            </a:r>
          </a:p>
          <a:p>
            <a:r>
              <a:rPr lang="de-DE" dirty="0" smtClean="0"/>
              <a:t>Hochschulspezifische Ansätze, teilweise auch für einzelne Bereiche</a:t>
            </a:r>
          </a:p>
          <a:p>
            <a:pPr lvl="1"/>
            <a:r>
              <a:rPr lang="de-DE" dirty="0" smtClean="0"/>
              <a:t>Elektronisches Verzeichnis der Verarbeitungstätigkeiten</a:t>
            </a:r>
          </a:p>
          <a:p>
            <a:r>
              <a:rPr lang="de-DE" dirty="0" smtClean="0"/>
              <a:t>PIA-Software zur Datenschutzfolgenabschätzung (Software </a:t>
            </a:r>
            <a:r>
              <a:rPr lang="de-DE" dirty="0"/>
              <a:t>der französischen Datenschutzbehörde (CNIL</a:t>
            </a:r>
            <a:r>
              <a:rPr lang="de-DE" dirty="0" smtClean="0"/>
              <a:t>))</a:t>
            </a:r>
          </a:p>
          <a:p>
            <a:r>
              <a:rPr lang="de-DE" dirty="0" smtClean="0"/>
              <a:t>…</a:t>
            </a:r>
          </a:p>
          <a:p>
            <a:endParaRPr lang="de-DE" dirty="0"/>
          </a:p>
          <a:p>
            <a:pPr marL="355600" indent="-355600">
              <a:buNone/>
            </a:pPr>
            <a:r>
              <a:rPr lang="de-DE" dirty="0">
                <a:sym typeface="Wingdings"/>
              </a:rPr>
              <a:t>	</a:t>
            </a:r>
            <a:r>
              <a:rPr lang="de-DE" dirty="0" smtClean="0"/>
              <a:t>Aufsichtsbehörden prüfen derzeit Software-Tools, sind teilweise auch mit Herstellern in Kontakt um Anforderungen einzubringen, haben aber bislang noch keine Empfehlungen abgegeben 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904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Konkrete Handlungsfelder im Projekt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6680200" y="6403811"/>
            <a:ext cx="2025650" cy="392112"/>
          </a:xfrm>
        </p:spPr>
        <p:txBody>
          <a:bodyPr/>
          <a:lstStyle/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1515828959"/>
              </p:ext>
            </p:extLst>
          </p:nvPr>
        </p:nvGraphicFramePr>
        <p:xfrm>
          <a:off x="204716" y="1554873"/>
          <a:ext cx="8652681" cy="4575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hteck 6"/>
          <p:cNvSpPr/>
          <p:nvPr/>
        </p:nvSpPr>
        <p:spPr>
          <a:xfrm>
            <a:off x="2384683" y="1512156"/>
            <a:ext cx="7296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de-DE" sz="5400" b="1" dirty="0">
                <a:solidFill>
                  <a:srgbClr val="00B050"/>
                </a:solidFill>
                <a:sym typeface="Wingdings"/>
              </a:rPr>
              <a:t></a:t>
            </a:r>
            <a:endParaRPr lang="de-DE" sz="5400" b="1" dirty="0">
              <a:solidFill>
                <a:srgbClr val="00B05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8279165" y="4687994"/>
            <a:ext cx="5886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de-DE" sz="4000" b="1" dirty="0">
                <a:solidFill>
                  <a:srgbClr val="00B050"/>
                </a:solidFill>
                <a:sym typeface="Wingdings"/>
              </a:rPr>
              <a:t></a:t>
            </a:r>
            <a:endParaRPr lang="de-DE" sz="4000" b="1" dirty="0">
              <a:solidFill>
                <a:srgbClr val="00B05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453599" y="3203631"/>
            <a:ext cx="466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de-DE" sz="2800" b="1" dirty="0">
                <a:solidFill>
                  <a:srgbClr val="00B050"/>
                </a:solidFill>
                <a:sym typeface="Wingdings"/>
              </a:rPr>
              <a:t></a:t>
            </a:r>
            <a:endParaRPr lang="de-DE" sz="2800" b="1" dirty="0">
              <a:solidFill>
                <a:srgbClr val="00B050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553406" y="3342130"/>
            <a:ext cx="6286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de-DE" sz="4400" b="1" dirty="0">
                <a:solidFill>
                  <a:srgbClr val="00B050"/>
                </a:solidFill>
                <a:sym typeface="Wingdings"/>
              </a:rPr>
              <a:t></a:t>
            </a:r>
            <a:endParaRPr lang="de-DE" sz="1400" b="1" dirty="0">
              <a:solidFill>
                <a:srgbClr val="00B050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8320844" y="1498760"/>
            <a:ext cx="5469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de-DE" sz="3600" b="1" dirty="0">
                <a:solidFill>
                  <a:srgbClr val="00B050"/>
                </a:solidFill>
                <a:sym typeface="Wingdings"/>
              </a:rPr>
              <a:t></a:t>
            </a:r>
            <a:endParaRPr lang="de-DE" sz="3600" b="1" dirty="0">
              <a:solidFill>
                <a:srgbClr val="00B050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5246789" y="1480336"/>
            <a:ext cx="7296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de-DE" sz="5400" b="1" dirty="0">
                <a:solidFill>
                  <a:srgbClr val="00B050"/>
                </a:solidFill>
                <a:sym typeface="Wingdings"/>
              </a:rPr>
              <a:t></a:t>
            </a:r>
            <a:endParaRPr lang="de-DE" sz="5400" b="1" dirty="0">
              <a:solidFill>
                <a:srgbClr val="00B05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8267205" y="3103236"/>
            <a:ext cx="668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de-DE" sz="4800" b="1" dirty="0">
                <a:solidFill>
                  <a:srgbClr val="00B050"/>
                </a:solidFill>
                <a:sym typeface="Wingdings"/>
              </a:rPr>
              <a:t></a:t>
            </a:r>
            <a:endParaRPr lang="de-DE" sz="4800" b="1" dirty="0">
              <a:solidFill>
                <a:srgbClr val="00B050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416815" y="5107543"/>
            <a:ext cx="6687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de-DE" sz="4800" b="1" dirty="0">
                <a:solidFill>
                  <a:srgbClr val="00B050"/>
                </a:solidFill>
                <a:sym typeface="Wingdings"/>
              </a:rPr>
              <a:t></a:t>
            </a:r>
            <a:endParaRPr lang="de-DE" sz="4800" b="1" dirty="0">
              <a:solidFill>
                <a:srgbClr val="00B05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182104" y="5777065"/>
            <a:ext cx="29722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B050"/>
                </a:solidFill>
              </a:rPr>
              <a:t>Projekt </a:t>
            </a:r>
            <a:br>
              <a:rPr lang="de-DE" dirty="0" smtClean="0">
                <a:solidFill>
                  <a:srgbClr val="00B050"/>
                </a:solidFill>
              </a:rPr>
            </a:br>
            <a:r>
              <a:rPr lang="de-DE" dirty="0" smtClean="0">
                <a:solidFill>
                  <a:srgbClr val="00B050"/>
                </a:solidFill>
              </a:rPr>
              <a:t>Sensibilisierungskonzept</a:t>
            </a:r>
            <a:endParaRPr lang="de-DE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50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Ergebnisse des Projekts (Blaupausen / Handreichungen </a:t>
            </a:r>
            <a:r>
              <a:rPr lang="de-DE" dirty="0"/>
              <a:t>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1913" y="1335088"/>
            <a:ext cx="8301087" cy="5325356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de-DE" dirty="0" smtClean="0"/>
              <a:t>Datenschutzleitlinie</a:t>
            </a:r>
          </a:p>
          <a:p>
            <a:pPr lvl="1">
              <a:spcBef>
                <a:spcPts val="300"/>
              </a:spcBef>
            </a:pPr>
            <a:r>
              <a:rPr lang="de-DE" dirty="0"/>
              <a:t>Musterleitlinie</a:t>
            </a:r>
          </a:p>
          <a:p>
            <a:pPr lvl="1">
              <a:spcBef>
                <a:spcPts val="300"/>
              </a:spcBef>
            </a:pPr>
            <a:r>
              <a:rPr lang="de-DE" dirty="0" smtClean="0"/>
              <a:t>Muster Rollen </a:t>
            </a:r>
            <a:r>
              <a:rPr lang="de-DE" dirty="0"/>
              <a:t>und Verantwortlichkeiten</a:t>
            </a:r>
          </a:p>
          <a:p>
            <a:pPr lvl="1">
              <a:spcBef>
                <a:spcPts val="300"/>
              </a:spcBef>
            </a:pPr>
            <a:r>
              <a:rPr lang="de-DE" dirty="0" smtClean="0"/>
              <a:t>Hinweise</a:t>
            </a:r>
          </a:p>
          <a:p>
            <a:pPr>
              <a:spcBef>
                <a:spcPts val="300"/>
              </a:spcBef>
            </a:pPr>
            <a:r>
              <a:rPr lang="de-DE" dirty="0" smtClean="0"/>
              <a:t>Datenschutzkonzept</a:t>
            </a:r>
          </a:p>
          <a:p>
            <a:pPr lvl="1">
              <a:spcBef>
                <a:spcPts val="300"/>
              </a:spcBef>
            </a:pPr>
            <a:r>
              <a:rPr lang="de-DE" dirty="0" smtClean="0"/>
              <a:t>Musterkonzept</a:t>
            </a:r>
          </a:p>
          <a:p>
            <a:pPr lvl="1">
              <a:spcBef>
                <a:spcPts val="300"/>
              </a:spcBef>
            </a:pPr>
            <a:r>
              <a:rPr lang="de-DE" dirty="0" smtClean="0"/>
              <a:t>Hinweise</a:t>
            </a:r>
          </a:p>
          <a:p>
            <a:pPr>
              <a:spcBef>
                <a:spcPts val="300"/>
              </a:spcBef>
            </a:pPr>
            <a:r>
              <a:rPr lang="de-DE" dirty="0" smtClean="0"/>
              <a:t>Verzeichnis </a:t>
            </a:r>
            <a:r>
              <a:rPr lang="de-DE" dirty="0"/>
              <a:t>der Verarbeitungstätigkeiten (VVT)</a:t>
            </a:r>
          </a:p>
          <a:p>
            <a:pPr lvl="1">
              <a:spcBef>
                <a:spcPts val="300"/>
              </a:spcBef>
            </a:pPr>
            <a:r>
              <a:rPr lang="de-DE" dirty="0"/>
              <a:t>Fragebogen zur Ersterfassung</a:t>
            </a:r>
          </a:p>
          <a:p>
            <a:pPr lvl="1">
              <a:spcBef>
                <a:spcPts val="300"/>
              </a:spcBef>
            </a:pPr>
            <a:r>
              <a:rPr lang="de-DE" dirty="0"/>
              <a:t>Musterformular für die Hochschule als Verantwortlicher</a:t>
            </a:r>
          </a:p>
          <a:p>
            <a:pPr lvl="1">
              <a:spcBef>
                <a:spcPts val="300"/>
              </a:spcBef>
            </a:pPr>
            <a:r>
              <a:rPr lang="de-DE" dirty="0"/>
              <a:t>Musterformular für die Hochschule als Auftragsverarbeiter</a:t>
            </a:r>
          </a:p>
          <a:p>
            <a:pPr lvl="1">
              <a:spcBef>
                <a:spcPts val="300"/>
              </a:spcBef>
            </a:pPr>
            <a:r>
              <a:rPr lang="de-DE" dirty="0"/>
              <a:t>Tabellentemplate (</a:t>
            </a:r>
            <a:r>
              <a:rPr lang="de-DE" dirty="0" smtClean="0"/>
              <a:t>VVT Uni Bielefeld)</a:t>
            </a:r>
            <a:endParaRPr lang="de-DE" dirty="0"/>
          </a:p>
          <a:p>
            <a:pPr lvl="1">
              <a:spcBef>
                <a:spcPts val="300"/>
              </a:spcBef>
            </a:pPr>
            <a:r>
              <a:rPr lang="de-DE" dirty="0"/>
              <a:t>Ausfüllhilfe für VVT </a:t>
            </a:r>
            <a:r>
              <a:rPr lang="de-DE" dirty="0" smtClean="0"/>
              <a:t>(noch in </a:t>
            </a:r>
            <a:r>
              <a:rPr lang="de-DE" dirty="0"/>
              <a:t>Überarbeitung)</a:t>
            </a:r>
          </a:p>
          <a:p>
            <a:pPr lvl="1">
              <a:spcBef>
                <a:spcPts val="300"/>
              </a:spcBef>
            </a:pPr>
            <a:r>
              <a:rPr lang="de-DE" dirty="0" smtClean="0"/>
              <a:t>Grundlagenpapier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1565715773"/>
              </p:ext>
            </p:extLst>
          </p:nvPr>
        </p:nvGraphicFramePr>
        <p:xfrm>
          <a:off x="5634420" y="1318161"/>
          <a:ext cx="3450549" cy="1800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bgerundetes Rechteck 5"/>
          <p:cNvSpPr/>
          <p:nvPr/>
        </p:nvSpPr>
        <p:spPr bwMode="auto">
          <a:xfrm>
            <a:off x="5753174" y="1365374"/>
            <a:ext cx="1005216" cy="48062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7995632" y="2622179"/>
            <a:ext cx="1005216" cy="48062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96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VVT </a:t>
            </a:r>
            <a:r>
              <a:rPr lang="de-DE" dirty="0"/>
              <a:t>ist </a:t>
            </a:r>
            <a:r>
              <a:rPr lang="de-DE" dirty="0" smtClean="0"/>
              <a:t>erforderlich zur Erfüllung </a:t>
            </a:r>
            <a:r>
              <a:rPr lang="de-DE" dirty="0"/>
              <a:t>der </a:t>
            </a:r>
            <a:r>
              <a:rPr lang="de-DE" dirty="0" smtClean="0"/>
              <a:t>Nachweispflichten (Art. 5, 24)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1913" y="5729452"/>
            <a:ext cx="8301087" cy="807873"/>
          </a:xfrm>
        </p:spPr>
        <p:txBody>
          <a:bodyPr/>
          <a:lstStyle/>
          <a:p>
            <a:r>
              <a:rPr lang="de-DE" dirty="0"/>
              <a:t>Das </a:t>
            </a:r>
            <a:r>
              <a:rPr lang="de-DE" dirty="0" smtClean="0"/>
              <a:t>VVT ist </a:t>
            </a:r>
            <a:r>
              <a:rPr lang="de-DE" dirty="0"/>
              <a:t>die Basis sämtlicher Datenschutzaktivitäten und muss (soweit noch nicht vorhanden) mit hoher Priorität erstellt werden.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 bwMode="auto">
          <a:xfrm>
            <a:off x="960699" y="4988672"/>
            <a:ext cx="6481823" cy="740780"/>
          </a:xfrm>
          <a:prstGeom prst="rect">
            <a:avLst/>
          </a:prstGeom>
          <a:solidFill>
            <a:srgbClr val="A5B8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Verzeichnis der Verarbeitungstätigkeiten (30)</a:t>
            </a:r>
          </a:p>
        </p:txBody>
      </p:sp>
      <p:sp>
        <p:nvSpPr>
          <p:cNvPr id="6" name="Rechteck 5"/>
          <p:cNvSpPr/>
          <p:nvPr/>
        </p:nvSpPr>
        <p:spPr bwMode="auto">
          <a:xfrm>
            <a:off x="5337859" y="4110925"/>
            <a:ext cx="2104663" cy="740780"/>
          </a:xfrm>
          <a:prstGeom prst="rect">
            <a:avLst/>
          </a:prstGeom>
          <a:solidFill>
            <a:srgbClr val="A5B8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Schwellwert-analyse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5337858" y="3267903"/>
            <a:ext cx="2104663" cy="740780"/>
          </a:xfrm>
          <a:prstGeom prst="rect">
            <a:avLst/>
          </a:prstGeom>
          <a:solidFill>
            <a:srgbClr val="A5B8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DSFA (35)</a:t>
            </a:r>
          </a:p>
        </p:txBody>
      </p:sp>
      <p:sp>
        <p:nvSpPr>
          <p:cNvPr id="8" name="Rechteck 7"/>
          <p:cNvSpPr/>
          <p:nvPr/>
        </p:nvSpPr>
        <p:spPr bwMode="auto">
          <a:xfrm rot="16200000">
            <a:off x="6303111" y="3677574"/>
            <a:ext cx="3362977" cy="740780"/>
          </a:xfrm>
          <a:prstGeom prst="rect">
            <a:avLst/>
          </a:prstGeom>
          <a:solidFill>
            <a:srgbClr val="A5B8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TOMs (25, 32)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960699" y="1361938"/>
            <a:ext cx="2104663" cy="740780"/>
          </a:xfrm>
          <a:prstGeom prst="rect">
            <a:avLst/>
          </a:prstGeom>
          <a:solidFill>
            <a:srgbClr val="A5B8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Meldung (33, 34)</a:t>
            </a:r>
          </a:p>
        </p:txBody>
      </p:sp>
      <p:sp>
        <p:nvSpPr>
          <p:cNvPr id="10" name="Textfeld 9"/>
          <p:cNvSpPr txBox="1"/>
          <p:nvPr/>
        </p:nvSpPr>
        <p:spPr>
          <a:xfrm rot="16200000">
            <a:off x="-525610" y="3996135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2060"/>
                </a:solidFill>
              </a:rPr>
              <a:t>verfahrensspezifisch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 rot="16200000">
            <a:off x="85415" y="1883470"/>
            <a:ext cx="1268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2060"/>
                </a:solidFill>
              </a:rPr>
              <a:t>allgemein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960699" y="4110925"/>
            <a:ext cx="2104663" cy="740780"/>
          </a:xfrm>
          <a:prstGeom prst="rect">
            <a:avLst/>
          </a:prstGeom>
          <a:solidFill>
            <a:srgbClr val="A5B8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Rechtmäßig-</a:t>
            </a:r>
            <a:b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keit (6)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5337859" y="2366476"/>
            <a:ext cx="2104663" cy="740780"/>
          </a:xfrm>
          <a:prstGeom prst="rect">
            <a:avLst/>
          </a:prstGeom>
          <a:solidFill>
            <a:srgbClr val="A5B8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AV (28)</a:t>
            </a:r>
          </a:p>
        </p:txBody>
      </p:sp>
      <p:sp>
        <p:nvSpPr>
          <p:cNvPr id="14" name="Rechteck 13"/>
          <p:cNvSpPr/>
          <p:nvPr/>
        </p:nvSpPr>
        <p:spPr bwMode="auto">
          <a:xfrm>
            <a:off x="3149278" y="1361938"/>
            <a:ext cx="2104663" cy="740780"/>
          </a:xfrm>
          <a:prstGeom prst="rect">
            <a:avLst/>
          </a:prstGeom>
          <a:solidFill>
            <a:srgbClr val="A5B8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Auskunft (12, 15)</a:t>
            </a:r>
          </a:p>
        </p:txBody>
      </p:sp>
      <p:sp>
        <p:nvSpPr>
          <p:cNvPr id="15" name="Rechteck 14"/>
          <p:cNvSpPr/>
          <p:nvPr/>
        </p:nvSpPr>
        <p:spPr bwMode="auto">
          <a:xfrm>
            <a:off x="3149278" y="3281694"/>
            <a:ext cx="2104663" cy="740780"/>
          </a:xfrm>
          <a:prstGeom prst="rect">
            <a:avLst/>
          </a:prstGeom>
          <a:solidFill>
            <a:srgbClr val="A5B8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Infopflichten </a:t>
            </a:r>
            <a:b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(12, 13, 14)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3149281" y="2366476"/>
            <a:ext cx="2104663" cy="740780"/>
          </a:xfrm>
          <a:prstGeom prst="rect">
            <a:avLst/>
          </a:prstGeom>
          <a:solidFill>
            <a:srgbClr val="A5B8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Joint Controller (26)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960699" y="3267903"/>
            <a:ext cx="2104663" cy="740780"/>
          </a:xfrm>
          <a:prstGeom prst="rect">
            <a:avLst/>
          </a:prstGeom>
          <a:solidFill>
            <a:srgbClr val="A5B8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Einwilligung </a:t>
            </a:r>
            <a:b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(7, 8)</a:t>
            </a:r>
          </a:p>
        </p:txBody>
      </p:sp>
      <p:sp>
        <p:nvSpPr>
          <p:cNvPr id="18" name="Rechteck 17"/>
          <p:cNvSpPr/>
          <p:nvPr/>
        </p:nvSpPr>
        <p:spPr bwMode="auto">
          <a:xfrm>
            <a:off x="5337858" y="1361937"/>
            <a:ext cx="2104663" cy="740780"/>
          </a:xfrm>
          <a:prstGeom prst="rect">
            <a:avLst/>
          </a:prstGeom>
          <a:solidFill>
            <a:srgbClr val="A5B8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Schulung (39)</a:t>
            </a:r>
          </a:p>
        </p:txBody>
      </p:sp>
      <p:sp>
        <p:nvSpPr>
          <p:cNvPr id="19" name="Textfeld 18"/>
          <p:cNvSpPr txBox="1"/>
          <p:nvPr/>
        </p:nvSpPr>
        <p:spPr>
          <a:xfrm rot="16200000">
            <a:off x="-813938" y="3291720"/>
            <a:ext cx="2404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2060"/>
                </a:solidFill>
              </a:rPr>
              <a:t>Nachweispflichten</a:t>
            </a:r>
            <a:endParaRPr lang="de-DE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5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Ergebnisse des Projekts (Blaupausen / Handreichungen </a:t>
            </a:r>
            <a:r>
              <a:rPr lang="de-DE" dirty="0"/>
              <a:t>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1913" y="1335088"/>
            <a:ext cx="8301087" cy="5325356"/>
          </a:xfrm>
        </p:spPr>
        <p:txBody>
          <a:bodyPr/>
          <a:lstStyle/>
          <a:p>
            <a:r>
              <a:rPr lang="de-DE" dirty="0" smtClean="0"/>
              <a:t>Informationspflichten</a:t>
            </a:r>
            <a:endParaRPr lang="de-DE" dirty="0"/>
          </a:p>
          <a:p>
            <a:pPr lvl="1"/>
            <a:r>
              <a:rPr lang="de-DE" dirty="0" smtClean="0"/>
              <a:t>Muster </a:t>
            </a:r>
            <a:r>
              <a:rPr lang="de-DE" dirty="0"/>
              <a:t>Datenschutzerklärungen (Web)</a:t>
            </a:r>
          </a:p>
          <a:p>
            <a:pPr lvl="1"/>
            <a:r>
              <a:rPr lang="de-DE" dirty="0"/>
              <a:t>Muster Informationsblätter</a:t>
            </a:r>
          </a:p>
          <a:p>
            <a:pPr lvl="1"/>
            <a:r>
              <a:rPr lang="de-DE" dirty="0"/>
              <a:t>Beispiele Datenschutzerklärungen /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Informationsblätter  / Formulare</a:t>
            </a:r>
            <a:endParaRPr lang="de-DE" dirty="0"/>
          </a:p>
          <a:p>
            <a:r>
              <a:rPr lang="de-DE" dirty="0" smtClean="0"/>
              <a:t>Einwilligungserklärungen</a:t>
            </a:r>
            <a:endParaRPr lang="de-DE" dirty="0"/>
          </a:p>
          <a:p>
            <a:pPr marL="742950" lvl="2" indent="-342900"/>
            <a:r>
              <a:rPr lang="de-DE" dirty="0"/>
              <a:t>Orientierungshilfe</a:t>
            </a:r>
          </a:p>
          <a:p>
            <a:pPr marL="742950" lvl="2" indent="-342900"/>
            <a:r>
              <a:rPr lang="de-DE" dirty="0"/>
              <a:t>Hinweisblatt zu Einwilligungserklärungen</a:t>
            </a:r>
          </a:p>
          <a:p>
            <a:pPr marL="742950" lvl="2" indent="-342900"/>
            <a:r>
              <a:rPr lang="de-DE" dirty="0"/>
              <a:t>Musterbeispiele</a:t>
            </a:r>
          </a:p>
          <a:p>
            <a:r>
              <a:rPr lang="de-DE" dirty="0"/>
              <a:t>Auskünfte</a:t>
            </a:r>
          </a:p>
          <a:p>
            <a:pPr marL="742950" lvl="2" indent="-342900"/>
            <a:r>
              <a:rPr lang="de-DE" dirty="0"/>
              <a:t>Musterprozess</a:t>
            </a:r>
          </a:p>
          <a:p>
            <a:pPr marL="742950" lvl="2" indent="-342900"/>
            <a:r>
              <a:rPr lang="de-DE" dirty="0"/>
              <a:t>Musterformular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2475767914"/>
              </p:ext>
            </p:extLst>
          </p:nvPr>
        </p:nvGraphicFramePr>
        <p:xfrm>
          <a:off x="5634420" y="1318161"/>
          <a:ext cx="3450549" cy="1800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bgerundetes Rechteck 5"/>
          <p:cNvSpPr/>
          <p:nvPr/>
        </p:nvSpPr>
        <p:spPr bwMode="auto">
          <a:xfrm>
            <a:off x="6874016" y="1350744"/>
            <a:ext cx="1005216" cy="48062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8012067" y="1355791"/>
            <a:ext cx="1005216" cy="48062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5736392" y="2606057"/>
            <a:ext cx="1005216" cy="48062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580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Ergebnisse des Projekts (Blaupausen / Handreichungen </a:t>
            </a:r>
            <a:r>
              <a:rPr lang="de-DE" dirty="0"/>
              <a:t>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1913" y="1335088"/>
            <a:ext cx="8301087" cy="5325356"/>
          </a:xfrm>
        </p:spPr>
        <p:txBody>
          <a:bodyPr/>
          <a:lstStyle/>
          <a:p>
            <a:r>
              <a:rPr lang="de-DE" dirty="0"/>
              <a:t>Schwellwertanalyse und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Datenschutzfolgenabschätzung</a:t>
            </a:r>
            <a:endParaRPr lang="de-DE" dirty="0"/>
          </a:p>
          <a:p>
            <a:pPr lvl="1"/>
            <a:r>
              <a:rPr lang="de-DE" dirty="0"/>
              <a:t>Handreichung</a:t>
            </a:r>
          </a:p>
          <a:p>
            <a:pPr lvl="1"/>
            <a:r>
              <a:rPr lang="de-DE" dirty="0" smtClean="0"/>
              <a:t>Beispielliste </a:t>
            </a:r>
            <a:endParaRPr lang="de-DE" dirty="0"/>
          </a:p>
          <a:p>
            <a:pPr lvl="1"/>
            <a:r>
              <a:rPr lang="de-DE" dirty="0" smtClean="0"/>
              <a:t>(Verweise auf konkurrierende Vorgehen;</a:t>
            </a:r>
            <a:br>
              <a:rPr lang="de-DE" dirty="0" smtClean="0"/>
            </a:br>
            <a:r>
              <a:rPr lang="de-DE" dirty="0" smtClean="0"/>
              <a:t>Diskussion in den Aufsichtsbehörden;</a:t>
            </a:r>
            <a:br>
              <a:rPr lang="de-DE" dirty="0" smtClean="0"/>
            </a:br>
            <a:r>
              <a:rPr lang="de-DE" dirty="0" smtClean="0"/>
              <a:t>insb. bzgl. Standarddatenschutzmodell (SDM) und Vorgehen der franz. Commission </a:t>
            </a:r>
            <a:r>
              <a:rPr lang="de-DE" dirty="0"/>
              <a:t>Nationale de l’Informatique et des Libertés (</a:t>
            </a:r>
            <a:r>
              <a:rPr lang="de-DE" dirty="0" smtClean="0"/>
              <a:t>CNIL); Tool der CNIL)</a:t>
            </a:r>
            <a:endParaRPr lang="de-DE" dirty="0"/>
          </a:p>
          <a:p>
            <a:pPr>
              <a:spcBef>
                <a:spcPts val="300"/>
              </a:spcBef>
            </a:pPr>
            <a:r>
              <a:rPr lang="de-DE" dirty="0" smtClean="0"/>
              <a:t>Technische und organisatorische Maßnahmen (TOMs)</a:t>
            </a:r>
          </a:p>
          <a:p>
            <a:pPr lvl="1">
              <a:spcBef>
                <a:spcPts val="300"/>
              </a:spcBef>
            </a:pPr>
            <a:r>
              <a:rPr lang="de-DE" dirty="0" smtClean="0"/>
              <a:t>Handreichung zu TOMs in Anlehnung an BSI</a:t>
            </a:r>
          </a:p>
          <a:p>
            <a:pPr lvl="1">
              <a:spcBef>
                <a:spcPts val="300"/>
              </a:spcBef>
            </a:pPr>
            <a:r>
              <a:rPr lang="de-DE" dirty="0" smtClean="0"/>
              <a:t>TOM-Muster für verschiedene Anwendungen</a:t>
            </a:r>
            <a:br>
              <a:rPr lang="de-DE" dirty="0" smtClean="0"/>
            </a:br>
            <a:r>
              <a:rPr lang="de-DE" dirty="0" smtClean="0"/>
              <a:t>(Leeres Muster (ZENDAS</a:t>
            </a:r>
            <a:r>
              <a:rPr lang="de-DE" dirty="0"/>
              <a:t>), </a:t>
            </a:r>
            <a:r>
              <a:rPr lang="de-DE" dirty="0" smtClean="0"/>
              <a:t>Muster für Forschungsprojekte, Muster nach  </a:t>
            </a:r>
            <a:br>
              <a:rPr lang="de-DE" dirty="0" smtClean="0"/>
            </a:br>
            <a:r>
              <a:rPr lang="de-DE" dirty="0" smtClean="0"/>
              <a:t>Vorgaben LDI, Muster im AV-Vertrag)</a:t>
            </a:r>
          </a:p>
          <a:p>
            <a:pPr lvl="1">
              <a:spcBef>
                <a:spcPts val="300"/>
              </a:spcBef>
            </a:pPr>
            <a:r>
              <a:rPr lang="de-DE" dirty="0" smtClean="0"/>
              <a:t>Grundlagen (Folien)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1080299330"/>
              </p:ext>
            </p:extLst>
          </p:nvPr>
        </p:nvGraphicFramePr>
        <p:xfrm>
          <a:off x="5634420" y="1318161"/>
          <a:ext cx="3450549" cy="1800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bgerundetes Rechteck 5"/>
          <p:cNvSpPr/>
          <p:nvPr/>
        </p:nvSpPr>
        <p:spPr bwMode="auto">
          <a:xfrm>
            <a:off x="6874016" y="1973433"/>
            <a:ext cx="1005216" cy="48062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5736392" y="1973433"/>
            <a:ext cx="1005216" cy="48062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637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Ergebnisse des Projekts DSMS (Blaupausen)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Datenschutzverletzungen</a:t>
            </a:r>
          </a:p>
          <a:p>
            <a:pPr lvl="1"/>
            <a:r>
              <a:rPr lang="de-DE" dirty="0"/>
              <a:t>Orientierungshilfe</a:t>
            </a:r>
          </a:p>
          <a:p>
            <a:pPr lvl="1"/>
            <a:r>
              <a:rPr lang="de-DE" dirty="0"/>
              <a:t>Rundschreiben </a:t>
            </a:r>
          </a:p>
          <a:p>
            <a:pPr lvl="1"/>
            <a:r>
              <a:rPr lang="de-DE" dirty="0" smtClean="0"/>
              <a:t>Musterprozess€</a:t>
            </a:r>
            <a:endParaRPr lang="de-DE" dirty="0"/>
          </a:p>
          <a:p>
            <a:pPr lvl="1"/>
            <a:r>
              <a:rPr lang="de-DE" dirty="0" smtClean="0"/>
              <a:t>Muster Internes </a:t>
            </a:r>
            <a:r>
              <a:rPr lang="de-DE" dirty="0"/>
              <a:t>Meldeformular</a:t>
            </a:r>
          </a:p>
          <a:p>
            <a:pPr lvl="1"/>
            <a:r>
              <a:rPr lang="de-DE" dirty="0" smtClean="0"/>
              <a:t>Musterformular Dokumentation von Vorfällen</a:t>
            </a:r>
            <a:endParaRPr lang="de-DE" dirty="0"/>
          </a:p>
          <a:p>
            <a:r>
              <a:rPr lang="de-DE" dirty="0" smtClean="0"/>
              <a:t>Auftragsverarbeitung</a:t>
            </a:r>
            <a:endParaRPr lang="de-DE" dirty="0"/>
          </a:p>
          <a:p>
            <a:pPr lvl="1"/>
            <a:r>
              <a:rPr lang="de-DE" dirty="0"/>
              <a:t>Muster </a:t>
            </a:r>
            <a:r>
              <a:rPr lang="de-DE" dirty="0" smtClean="0"/>
              <a:t>AV-Verträge</a:t>
            </a:r>
          </a:p>
          <a:p>
            <a:pPr lvl="1"/>
            <a:r>
              <a:rPr lang="de-DE" dirty="0" smtClean="0"/>
              <a:t>Checkliste zur Prüfung „externer“ Verträge</a:t>
            </a:r>
            <a:endParaRPr lang="de-DE" dirty="0"/>
          </a:p>
          <a:p>
            <a:pPr lvl="1"/>
            <a:r>
              <a:rPr lang="de-DE" dirty="0"/>
              <a:t>AV in </a:t>
            </a:r>
            <a:r>
              <a:rPr lang="de-DE" dirty="0" smtClean="0"/>
              <a:t>Ausschreibungsprozessen</a:t>
            </a:r>
            <a:endParaRPr lang="de-DE" dirty="0"/>
          </a:p>
          <a:p>
            <a:r>
              <a:rPr lang="de-DE" dirty="0" smtClean="0"/>
              <a:t>Gemeinsame Verantwortlichkeit / Joint Controller</a:t>
            </a:r>
          </a:p>
          <a:p>
            <a:pPr lvl="1"/>
            <a:r>
              <a:rPr lang="de-DE" dirty="0" smtClean="0"/>
              <a:t>Mustervertrag</a:t>
            </a:r>
            <a:endParaRPr lang="de-DE" dirty="0"/>
          </a:p>
          <a:p>
            <a:r>
              <a:rPr lang="de-DE" dirty="0" smtClean="0"/>
              <a:t>Folien des Projekts (bspw</a:t>
            </a:r>
            <a:r>
              <a:rPr lang="de-DE" dirty="0"/>
              <a:t>. für </a:t>
            </a:r>
            <a:r>
              <a:rPr lang="de-DE" dirty="0" smtClean="0"/>
              <a:t>Schulungen)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3457134076"/>
              </p:ext>
            </p:extLst>
          </p:nvPr>
        </p:nvGraphicFramePr>
        <p:xfrm>
          <a:off x="5634420" y="1318161"/>
          <a:ext cx="3450549" cy="1800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bgerundetes Rechteck 5"/>
          <p:cNvSpPr/>
          <p:nvPr/>
        </p:nvSpPr>
        <p:spPr bwMode="auto">
          <a:xfrm>
            <a:off x="8014447" y="1974228"/>
            <a:ext cx="1005216" cy="48062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5736392" y="2602540"/>
            <a:ext cx="1005216" cy="48062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463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Ergebnispräsentation des Projekts DSMS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Erfahrungsaustausch der </a:t>
            </a:r>
            <a:r>
              <a:rPr lang="de-DE" dirty="0" smtClean="0"/>
              <a:t>Datenschutzbeauftragten </a:t>
            </a:r>
            <a:r>
              <a:rPr lang="de-DE" dirty="0"/>
              <a:t>der </a:t>
            </a:r>
            <a:r>
              <a:rPr lang="de-DE" dirty="0" smtClean="0"/>
              <a:t>NRW-Hochschulen (3 mal jährlich, nächstes Treffen 7.3.2019) </a:t>
            </a:r>
            <a:endParaRPr lang="de-DE" dirty="0"/>
          </a:p>
          <a:p>
            <a:r>
              <a:rPr lang="de-DE" dirty="0" smtClean="0"/>
              <a:t>Abschlussworkshop im Arcadeon in Hagen</a:t>
            </a:r>
          </a:p>
          <a:p>
            <a:pPr lvl="1"/>
            <a:r>
              <a:rPr lang="de-DE" dirty="0" smtClean="0"/>
              <a:t>3./4. Dezember 2018; Organisation über HÜF</a:t>
            </a:r>
          </a:p>
          <a:p>
            <a:pPr lvl="1"/>
            <a:r>
              <a:rPr lang="de-DE" dirty="0" smtClean="0"/>
              <a:t>Teilnahme insb. Datenschutzbeauftragte der NRW-Hochschulen</a:t>
            </a:r>
          </a:p>
          <a:p>
            <a:r>
              <a:rPr lang="de-DE" dirty="0" smtClean="0"/>
              <a:t>Vortrag: 7</a:t>
            </a:r>
            <a:r>
              <a:rPr lang="de-DE" dirty="0"/>
              <a:t>. DFN-Konferenz </a:t>
            </a:r>
            <a:r>
              <a:rPr lang="de-DE" dirty="0" smtClean="0"/>
              <a:t>Datenschutz in Hamburg am 20.11.2018</a:t>
            </a:r>
          </a:p>
          <a:p>
            <a:r>
              <a:rPr lang="de-DE" dirty="0" smtClean="0"/>
              <a:t>Vortrag: DFN-Nutzertagung 2019 „Hochschulverwaltung“ in Ulm </a:t>
            </a:r>
            <a:br>
              <a:rPr lang="de-DE" dirty="0" smtClean="0"/>
            </a:br>
            <a:r>
              <a:rPr lang="de-DE" dirty="0" smtClean="0"/>
              <a:t>im Mai 2019</a:t>
            </a:r>
          </a:p>
          <a:p>
            <a:r>
              <a:rPr lang="de-DE" dirty="0" smtClean="0"/>
              <a:t>Bereitstellung der Ergebnisse</a:t>
            </a:r>
          </a:p>
          <a:p>
            <a:pPr lvl="1"/>
            <a:r>
              <a:rPr lang="de-DE" dirty="0"/>
              <a:t>BSCW der Hochschuldatenschutzbeauftragten NRW</a:t>
            </a:r>
          </a:p>
          <a:p>
            <a:pPr lvl="1"/>
            <a:r>
              <a:rPr lang="de-DE" dirty="0"/>
              <a:t>Ilias der HÜF: Themenbereiche IuK-NRW</a:t>
            </a:r>
          </a:p>
          <a:p>
            <a:pPr lvl="1"/>
            <a:r>
              <a:rPr lang="de-DE" dirty="0"/>
              <a:t>Gemeinsame Webseiten mit dem Projekt </a:t>
            </a:r>
            <a:r>
              <a:rPr lang="de-DE" dirty="0" smtClean="0"/>
              <a:t>„Sensibilisierungskonzept“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531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1913" y="1335088"/>
            <a:ext cx="8072487" cy="5202237"/>
          </a:xfrm>
        </p:spPr>
        <p:txBody>
          <a:bodyPr/>
          <a:lstStyle/>
          <a:p>
            <a:r>
              <a:rPr lang="de-DE" dirty="0" smtClean="0"/>
              <a:t>Die DSGVO hat zum Teil erhebliche Änderungen im Datenschutz mit sich gebracht, obwohl die Grundsätze gleich geblieben sind.</a:t>
            </a:r>
          </a:p>
          <a:p>
            <a:r>
              <a:rPr lang="de-DE" dirty="0" smtClean="0">
                <a:sym typeface="Wingdings"/>
              </a:rPr>
              <a:t>Neu ist insb. </a:t>
            </a:r>
            <a:r>
              <a:rPr lang="de-DE" dirty="0">
                <a:sym typeface="Wingdings"/>
              </a:rPr>
              <a:t>d</a:t>
            </a:r>
            <a:r>
              <a:rPr lang="de-DE" dirty="0" smtClean="0">
                <a:sym typeface="Wingdings"/>
              </a:rPr>
              <a:t>ie geforderte Rechenschafts- / Nachweispflicht.</a:t>
            </a:r>
          </a:p>
          <a:p>
            <a:r>
              <a:rPr lang="de-DE" dirty="0" smtClean="0">
                <a:sym typeface="Wingdings"/>
              </a:rPr>
              <a:t>Deren Umsetzung erfordert den Aufbau von Datenschutz-managementsystemen (DSMS).</a:t>
            </a:r>
          </a:p>
          <a:p>
            <a:r>
              <a:rPr lang="de-DE" dirty="0" smtClean="0">
                <a:sym typeface="Wingdings"/>
              </a:rPr>
              <a:t>Datenschutzmanagementsysteme sind nicht mit Datenschutz-Software gleichzusetzen sondern soziotechnische Systeme.</a:t>
            </a:r>
          </a:p>
          <a:p>
            <a:r>
              <a:rPr lang="de-DE" dirty="0" smtClean="0">
                <a:sym typeface="Wingdings"/>
              </a:rPr>
              <a:t>Für </a:t>
            </a:r>
            <a:r>
              <a:rPr lang="de-DE" dirty="0">
                <a:sym typeface="Wingdings"/>
              </a:rPr>
              <a:t>den Aufbau eines DSMS und die </a:t>
            </a:r>
            <a:r>
              <a:rPr lang="de-DE" dirty="0" smtClean="0">
                <a:sym typeface="Wingdings"/>
              </a:rPr>
              <a:t>Umsetzung des Daten-schutzes </a:t>
            </a:r>
            <a:r>
              <a:rPr lang="de-DE" dirty="0">
                <a:sym typeface="Wingdings"/>
              </a:rPr>
              <a:t>müssen entsprechende Ressourcen vorgesehen werden.</a:t>
            </a:r>
          </a:p>
          <a:p>
            <a:r>
              <a:rPr lang="de-DE" dirty="0" smtClean="0">
                <a:sym typeface="Wingdings"/>
              </a:rPr>
              <a:t>Das DSMS muss von der Hochschulleitung (mit) initiiert und getragen werden und sollte Top-down geplant werden.</a:t>
            </a:r>
          </a:p>
          <a:p>
            <a:r>
              <a:rPr lang="de-DE" dirty="0" smtClean="0">
                <a:sym typeface="Wingdings"/>
              </a:rPr>
              <a:t>Das Projekt unterstützt die Umsetzung eines Datenschutz-managementsystems durch Muster und Vorlagen. </a:t>
            </a:r>
          </a:p>
          <a:p>
            <a:endParaRPr lang="de-DE" dirty="0" smtClean="0">
              <a:sym typeface="Wingdings"/>
            </a:endParaRPr>
          </a:p>
          <a:p>
            <a:pPr marL="0" indent="0">
              <a:buNone/>
            </a:pPr>
            <a:endParaRPr lang="de-DE" dirty="0" smtClean="0">
              <a:sym typeface="Wingdings"/>
            </a:endParaRP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9" name="Foliennummernplatzhalter 2"/>
          <p:cNvSpPr txBox="1">
            <a:spLocks/>
          </p:cNvSpPr>
          <p:nvPr/>
        </p:nvSpPr>
        <p:spPr bwMode="auto">
          <a:xfrm>
            <a:off x="7118350" y="6469063"/>
            <a:ext cx="20256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254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fld id="{12C8FD49-A068-4CAF-82C3-9DD7376E77D5}" type="slidenum">
              <a:rPr lang="de-DE" smtClean="0">
                <a:solidFill>
                  <a:srgbClr val="002060"/>
                </a:solidFill>
              </a:rPr>
              <a:pPr>
                <a:defRPr/>
              </a:pPr>
              <a:t>28</a:t>
            </a:fld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88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agezeich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22" y="2027112"/>
            <a:ext cx="1846386" cy="166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128" y="1938076"/>
            <a:ext cx="1857023" cy="184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20100" y="1333948"/>
            <a:ext cx="9154048" cy="530801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de-DE" altLang="de-DE" sz="2800" b="1" dirty="0" smtClean="0"/>
              <a:t>                      Vielen Dank für Ihre Aufmerksamkeit!</a:t>
            </a:r>
          </a:p>
          <a:p>
            <a:pPr eaLnBrk="1" hangingPunct="1">
              <a:buFont typeface="Wingdings" pitchFamily="2" charset="2"/>
              <a:buNone/>
            </a:pPr>
            <a:endParaRPr lang="de-DE" altLang="de-DE" sz="28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de-DE" altLang="de-DE" sz="2800" b="1" dirty="0" smtClean="0"/>
              <a:t>                                            Fragen?</a:t>
            </a:r>
            <a:endParaRPr lang="de-DE" altLang="de-DE" sz="2800" b="1" dirty="0" smtClean="0">
              <a:solidFill>
                <a:srgbClr val="00206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de-DE" altLang="de-DE" sz="2800" b="1" dirty="0" smtClean="0"/>
          </a:p>
          <a:p>
            <a:pPr marL="0" indent="0">
              <a:buNone/>
            </a:pPr>
            <a:endParaRPr lang="de-DE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Kontakt:</a:t>
            </a: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de-DE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-------------------------------------------------------------------−−−−−−−−−−−−−−−−−−−−−−−−−−−−−−−−−</a:t>
            </a:r>
            <a:endParaRPr lang="de-DE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Andreas 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Brennecke       Anja Schmid            Birgit Schmahlenberg     Sebastian 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Zimmermann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indent="0">
              <a:buNone/>
            </a:pP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Svenja Schaefer</a:t>
            </a:r>
            <a:endParaRPr lang="de-DE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Datenschutzbeauftragte  Datenschutzbeauftragte Datenschutzbeauftragte   Datenschutzbeauftragter </a:t>
            </a:r>
          </a:p>
          <a:p>
            <a:pPr marL="0" indent="0">
              <a:buNone/>
            </a:pPr>
            <a:endParaRPr lang="de-DE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Universität Paderborn   Universität Bielefeld  Fachhochschule Bielefeld Universität 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Siegen</a:t>
            </a:r>
          </a:p>
          <a:p>
            <a:pPr marL="0" indent="0"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Warburger Str. 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100      Universitätsstraße 25  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Interaktion 1            Adolf-Reichwein-Straße 2a</a:t>
            </a:r>
          </a:p>
          <a:p>
            <a:pPr marL="0" indent="0">
              <a:buNone/>
            </a:pP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33098 Paderborn         33615 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Bielefeld    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33619 Bielefeld          57076 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Siegen</a:t>
            </a:r>
          </a:p>
          <a:p>
            <a:pPr marL="0" indent="0"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>
              <a:buNone/>
            </a:pP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Tel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.:  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05251 60-2400 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0521 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106-5225 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0521 106-7743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0271 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740-5147 </a:t>
            </a:r>
            <a:endParaRPr lang="de-DE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Fax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   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05251 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60-4206   0521 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106-6439 </a:t>
            </a:r>
          </a:p>
          <a:p>
            <a:pPr marL="0" indent="0"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E-Mail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datenschutz@    anja.schmid@           birgit.schmahlenberg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@    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sebastian.zimmermann@</a:t>
            </a:r>
            <a:b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upb.de          uni-bielefeld.de       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fh-bielefeld.de          zv.uni-siegen.de</a:t>
            </a:r>
          </a:p>
          <a:p>
            <a:pPr marL="0" indent="0">
              <a:buNone/>
            </a:pPr>
            <a:endParaRPr lang="de-DE" altLang="de-DE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772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de-DE" dirty="0" smtClean="0"/>
          </a:p>
        </p:txBody>
      </p:sp>
      <p:sp>
        <p:nvSpPr>
          <p:cNvPr id="7" name="Foliennummernplatzhalter 2"/>
          <p:cNvSpPr txBox="1">
            <a:spLocks/>
          </p:cNvSpPr>
          <p:nvPr/>
        </p:nvSpPr>
        <p:spPr bwMode="auto">
          <a:xfrm>
            <a:off x="7118350" y="6469063"/>
            <a:ext cx="20256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254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fld id="{12C8FD49-A068-4CAF-82C3-9DD7376E77D5}" type="slidenum">
              <a:rPr lang="de-DE" smtClean="0">
                <a:solidFill>
                  <a:srgbClr val="002060"/>
                </a:solidFill>
              </a:rPr>
              <a:pPr>
                <a:defRPr/>
              </a:pPr>
              <a:t>29</a:t>
            </a:fld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94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 Projekt zur Umsetzung der DSGVO und Aufbau von DSMSen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xfrm>
            <a:off x="452486" y="1668037"/>
            <a:ext cx="4043313" cy="1004826"/>
          </a:xfrm>
        </p:spPr>
        <p:txBody>
          <a:bodyPr/>
          <a:lstStyle/>
          <a:p>
            <a:r>
              <a:rPr lang="de-DE" dirty="0" smtClean="0"/>
              <a:t>Universität Paderborn</a:t>
            </a:r>
            <a:endParaRPr lang="de-DE" dirty="0"/>
          </a:p>
          <a:p>
            <a:r>
              <a:rPr lang="de-DE" dirty="0" smtClean="0"/>
              <a:t>Universität </a:t>
            </a:r>
            <a:r>
              <a:rPr lang="de-DE" dirty="0"/>
              <a:t>Bielefeld </a:t>
            </a:r>
            <a:endParaRPr lang="de-DE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3868615" y="1668036"/>
            <a:ext cx="4894385" cy="994777"/>
          </a:xfrm>
        </p:spPr>
        <p:txBody>
          <a:bodyPr/>
          <a:lstStyle/>
          <a:p>
            <a:r>
              <a:rPr lang="de-DE" dirty="0"/>
              <a:t>Fachhochschule Bielefeld </a:t>
            </a:r>
          </a:p>
          <a:p>
            <a:r>
              <a:rPr lang="de-DE" dirty="0" smtClean="0"/>
              <a:t>Universität Siegen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52486" y="1205803"/>
            <a:ext cx="6367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1" dirty="0">
                <a:solidFill>
                  <a:srgbClr val="002060"/>
                </a:solidFill>
              </a:rPr>
              <a:t>Kooperationsprojekt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smtClean="0">
                <a:solidFill>
                  <a:srgbClr val="002060"/>
                </a:solidFill>
              </a:rPr>
              <a:t>der vier Hochschulen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9" name="Inhaltsplatzhalter 4"/>
          <p:cNvSpPr txBox="1">
            <a:spLocks/>
          </p:cNvSpPr>
          <p:nvPr/>
        </p:nvSpPr>
        <p:spPr bwMode="auto">
          <a:xfrm>
            <a:off x="461913" y="2804159"/>
            <a:ext cx="8682087" cy="275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Tx/>
              <a:buBlip>
                <a:blip r:embed="rId3"/>
              </a:buBlip>
              <a:defRPr sz="24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Tx/>
              <a:buBlip>
                <a:blip r:embed="rId4"/>
              </a:buBlip>
              <a:defRPr sz="20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Tx/>
              <a:buBlip>
                <a:blip r:embed="rId3"/>
              </a:buBlip>
              <a:defRPr sz="20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Tx/>
              <a:buBlip>
                <a:blip r:embed="rId3"/>
              </a:buBlip>
              <a:defRPr sz="20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Tx/>
              <a:buBlip>
                <a:blip r:embed="rId3"/>
              </a:buBlip>
              <a:defRPr sz="20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18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18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18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18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1350963" algn="l"/>
              </a:tabLst>
            </a:pPr>
            <a:r>
              <a:rPr lang="de-DE" b="1" dirty="0" smtClean="0">
                <a:solidFill>
                  <a:srgbClr val="002060"/>
                </a:solidFill>
              </a:rPr>
              <a:t>Laufzeit: </a:t>
            </a:r>
            <a:r>
              <a:rPr lang="de-DE" dirty="0" smtClean="0">
                <a:solidFill>
                  <a:srgbClr val="002060"/>
                </a:solidFill>
              </a:rPr>
              <a:t>Juli </a:t>
            </a:r>
            <a:r>
              <a:rPr lang="de-DE" dirty="0">
                <a:solidFill>
                  <a:srgbClr val="002060"/>
                </a:solidFill>
              </a:rPr>
              <a:t>– Dez. </a:t>
            </a:r>
            <a:r>
              <a:rPr lang="de-DE" dirty="0" smtClean="0">
                <a:solidFill>
                  <a:srgbClr val="002060"/>
                </a:solidFill>
              </a:rPr>
              <a:t>2018</a:t>
            </a:r>
            <a:endParaRPr lang="de-DE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de-DE" b="1" dirty="0" smtClean="0">
                <a:solidFill>
                  <a:srgbClr val="002060"/>
                </a:solidFill>
              </a:rPr>
              <a:t>Ziele</a:t>
            </a:r>
            <a:r>
              <a:rPr lang="de-DE" b="1" dirty="0">
                <a:solidFill>
                  <a:srgbClr val="002060"/>
                </a:solidFill>
              </a:rPr>
              <a:t>:</a:t>
            </a:r>
          </a:p>
          <a:p>
            <a:r>
              <a:rPr lang="de-DE" dirty="0"/>
              <a:t>Know-how zur </a:t>
            </a:r>
            <a:r>
              <a:rPr lang="de-DE" dirty="0" smtClean="0"/>
              <a:t>DSGVO aufbauen</a:t>
            </a:r>
          </a:p>
          <a:p>
            <a:r>
              <a:rPr lang="de-DE" dirty="0" smtClean="0"/>
              <a:t>Konzeption eines Datenschutzmanagementsystems (DSMS)</a:t>
            </a:r>
            <a:endParaRPr lang="de-DE" dirty="0"/>
          </a:p>
          <a:p>
            <a:r>
              <a:rPr lang="de-DE" dirty="0" smtClean="0"/>
              <a:t>Schwerpunkt (II): Erstellung Handreichungen </a:t>
            </a:r>
            <a:r>
              <a:rPr lang="de-DE" dirty="0"/>
              <a:t>und </a:t>
            </a:r>
            <a:r>
              <a:rPr lang="de-DE" dirty="0" smtClean="0"/>
              <a:t>praktische Umsetzung</a:t>
            </a:r>
            <a:endParaRPr lang="de-DE" dirty="0"/>
          </a:p>
          <a:p>
            <a:r>
              <a:rPr lang="de-DE" dirty="0" smtClean="0"/>
              <a:t>Austausch </a:t>
            </a:r>
            <a:r>
              <a:rPr lang="de-DE" dirty="0"/>
              <a:t>mit anderen Hochschulen, Verbreitung der Ergebnisse</a:t>
            </a:r>
          </a:p>
        </p:txBody>
      </p:sp>
      <p:sp>
        <p:nvSpPr>
          <p:cNvPr id="11" name="Foliennummernplatzhalter 2"/>
          <p:cNvSpPr txBox="1">
            <a:spLocks/>
          </p:cNvSpPr>
          <p:nvPr/>
        </p:nvSpPr>
        <p:spPr bwMode="auto">
          <a:xfrm>
            <a:off x="7118350" y="6469063"/>
            <a:ext cx="20256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254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fld id="{12C8FD49-A068-4CAF-82C3-9DD7376E77D5}" type="slidenum">
              <a:rPr lang="de-DE" smtClean="0">
                <a:solidFill>
                  <a:srgbClr val="002060"/>
                </a:solidFill>
              </a:rPr>
              <a:pPr>
                <a:defRPr/>
              </a:pPr>
              <a:t>3</a:t>
            </a:fld>
            <a:endParaRPr lang="de-DE" dirty="0">
              <a:solidFill>
                <a:srgbClr val="00206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110" y="5836890"/>
            <a:ext cx="3830499" cy="78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461913" y="5836890"/>
            <a:ext cx="3954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>
                <a:solidFill>
                  <a:srgbClr val="002060"/>
                </a:solidFill>
              </a:rPr>
              <a:t>Das Projekt wurde gefördert vom </a:t>
            </a:r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91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Grundsätze des Datenschutzes bleiben mit der DSGVO </a:t>
            </a:r>
            <a:r>
              <a:rPr lang="de-DE" dirty="0" smtClean="0"/>
              <a:t>bestehen …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303204416"/>
              </p:ext>
            </p:extLst>
          </p:nvPr>
        </p:nvGraphicFramePr>
        <p:xfrm>
          <a:off x="204716" y="1859676"/>
          <a:ext cx="8652681" cy="4575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61913" y="1335089"/>
            <a:ext cx="8301087" cy="859472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… aber </a:t>
            </a:r>
            <a:r>
              <a:rPr lang="de-DE" dirty="0"/>
              <a:t>bei den </a:t>
            </a:r>
            <a:r>
              <a:rPr lang="de-DE" dirty="0" smtClean="0"/>
              <a:t>Handlungsfeldern gibt </a:t>
            </a:r>
            <a:r>
              <a:rPr lang="de-DE" dirty="0"/>
              <a:t>es </a:t>
            </a:r>
            <a:r>
              <a:rPr lang="de-DE" dirty="0" smtClean="0"/>
              <a:t>teils erhebliche Änderungen!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346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</a:t>
            </a:r>
            <a:r>
              <a:rPr lang="de-DE" dirty="0"/>
              <a:t>Rechenschaftspflicht</a:t>
            </a:r>
            <a:r>
              <a:rPr lang="de-DE" dirty="0" smtClean="0"/>
              <a:t>“ in der DSGVO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Art. 5 </a:t>
            </a:r>
            <a:r>
              <a:rPr lang="de-DE" dirty="0" smtClean="0"/>
              <a:t>Abs. 2</a:t>
            </a:r>
            <a:br>
              <a:rPr lang="de-DE" dirty="0" smtClean="0"/>
            </a:br>
            <a:r>
              <a:rPr lang="de-DE" dirty="0" smtClean="0"/>
              <a:t>Verantwortlichkeit für die Einhaltung </a:t>
            </a:r>
            <a:r>
              <a:rPr lang="de-DE" dirty="0"/>
              <a:t>der Grundsätze für die Verarbeitung personenbezogener </a:t>
            </a:r>
            <a:r>
              <a:rPr lang="de-DE" dirty="0" smtClean="0"/>
              <a:t>Daten; Nachweis deren Einhaltung</a:t>
            </a:r>
          </a:p>
          <a:p>
            <a:r>
              <a:rPr lang="de-DE" dirty="0"/>
              <a:t>Art. </a:t>
            </a:r>
            <a:r>
              <a:rPr lang="de-DE" dirty="0" smtClean="0"/>
              <a:t>24 Abs. 1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Umsetzung von TOMs, </a:t>
            </a:r>
            <a:r>
              <a:rPr lang="de-DE" dirty="0"/>
              <a:t>um sicherzustellen und den Nachweis dafür zu </a:t>
            </a:r>
            <a:r>
              <a:rPr lang="de-DE" dirty="0" smtClean="0"/>
              <a:t>erbringen, </a:t>
            </a:r>
            <a:r>
              <a:rPr lang="de-DE" dirty="0"/>
              <a:t>dass die Verarbeitung gemäß </a:t>
            </a:r>
            <a:r>
              <a:rPr lang="de-DE" dirty="0" smtClean="0"/>
              <a:t>der </a:t>
            </a:r>
            <a:r>
              <a:rPr lang="de-DE" dirty="0"/>
              <a:t>Verordnung </a:t>
            </a:r>
            <a:r>
              <a:rPr lang="de-DE" dirty="0" smtClean="0"/>
              <a:t>erfolgt; Überprüfung und Aktualisierung der TOMs</a:t>
            </a:r>
          </a:p>
          <a:p>
            <a:pPr marL="361950" indent="-361950">
              <a:buNone/>
            </a:pPr>
            <a:endParaRPr lang="de-DE" dirty="0" smtClean="0">
              <a:sym typeface="Wingdings"/>
            </a:endParaRPr>
          </a:p>
          <a:p>
            <a:pPr marL="361950" indent="-361950">
              <a:buNone/>
            </a:pPr>
            <a:r>
              <a:rPr lang="de-DE" dirty="0" smtClean="0">
                <a:sym typeface="Wingdings"/>
              </a:rPr>
              <a:t>	Damit die </a:t>
            </a:r>
            <a:r>
              <a:rPr lang="de-DE" dirty="0">
                <a:sym typeface="Wingdings"/>
              </a:rPr>
              <a:t>Hochschulen </a:t>
            </a:r>
            <a:r>
              <a:rPr lang="de-DE" dirty="0" smtClean="0">
                <a:sym typeface="Wingdings"/>
              </a:rPr>
              <a:t>ihrer Rechenschaftspflicht nachkommen können, müssen sie Strukturen schaffen, die Anforderungen der DSGVO in allen Handlungsfeldern organisiert und transparent umzusetzen.  </a:t>
            </a:r>
          </a:p>
          <a:p>
            <a:pPr marL="361950" indent="-361950">
              <a:buNone/>
            </a:pPr>
            <a:r>
              <a:rPr lang="de-DE" dirty="0">
                <a:sym typeface="Wingdings"/>
              </a:rPr>
              <a:t>	</a:t>
            </a:r>
            <a:r>
              <a:rPr lang="de-DE" dirty="0" smtClean="0">
                <a:sym typeface="Wingdings"/>
              </a:rPr>
              <a:t>Dies erfordert den Aufbau eines Datenschutzmanagementsystems.</a:t>
            </a:r>
          </a:p>
          <a:p>
            <a:pPr marL="361950" indent="-361950">
              <a:buNone/>
            </a:pPr>
            <a:endParaRPr lang="de-DE" dirty="0">
              <a:sym typeface="Wingdings"/>
            </a:endParaRPr>
          </a:p>
          <a:p>
            <a:pPr marL="361950" indent="-361950">
              <a:buNone/>
            </a:pPr>
            <a:endParaRPr lang="de-DE" dirty="0" smtClean="0">
              <a:sym typeface="Wingdings"/>
            </a:endParaRPr>
          </a:p>
          <a:p>
            <a:pPr marL="361950" indent="-361950">
              <a:buNone/>
            </a:pPr>
            <a:r>
              <a:rPr lang="de-DE" dirty="0" smtClean="0">
                <a:sym typeface="Wingdings"/>
              </a:rPr>
              <a:t>	</a:t>
            </a:r>
            <a:endParaRPr lang="de-DE" sz="2000" i="1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696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Managementsysteme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Managementsysteme sind in vielen Bereichen übliche Praxis</a:t>
            </a:r>
          </a:p>
          <a:p>
            <a:r>
              <a:rPr lang="de-DE" dirty="0" smtClean="0"/>
              <a:t>Qualitätsmanagement (QMS: ISO 9001)</a:t>
            </a:r>
          </a:p>
          <a:p>
            <a:r>
              <a:rPr lang="de-DE" dirty="0" smtClean="0"/>
              <a:t>IT-Servicemanagement (ITMS: ITIL, ISO 20000)</a:t>
            </a:r>
          </a:p>
          <a:p>
            <a:r>
              <a:rPr lang="de-DE" dirty="0" smtClean="0"/>
              <a:t>Informationssicherheitsmanagement (ISMS: ISO 27001, BSI 200-1)</a:t>
            </a:r>
          </a:p>
          <a:p>
            <a:r>
              <a:rPr lang="de-DE" dirty="0" smtClean="0"/>
              <a:t>…</a:t>
            </a:r>
          </a:p>
          <a:p>
            <a:pPr marL="0" indent="0">
              <a:buNone/>
            </a:pPr>
            <a:r>
              <a:rPr lang="de-DE" dirty="0" smtClean="0"/>
              <a:t>Forderungen </a:t>
            </a:r>
            <a:r>
              <a:rPr lang="de-DE" dirty="0"/>
              <a:t>an </a:t>
            </a:r>
            <a:r>
              <a:rPr lang="de-DE" dirty="0" smtClean="0"/>
              <a:t>Managementsysteme</a:t>
            </a:r>
          </a:p>
          <a:p>
            <a:r>
              <a:rPr lang="de-DE" dirty="0" smtClean="0"/>
              <a:t>Definierte Verantwortlichkeiten / geeignete Organisationsstruktur</a:t>
            </a:r>
          </a:p>
          <a:p>
            <a:r>
              <a:rPr lang="de-DE" dirty="0" smtClean="0"/>
              <a:t>Bekannte und gelebte Handlungsgrundsätze / Leitlinie</a:t>
            </a:r>
          </a:p>
          <a:p>
            <a:r>
              <a:rPr lang="de-DE" dirty="0" smtClean="0"/>
              <a:t>Dokumentierte Prozesse und deren kontinuierliche Verbesserung</a:t>
            </a:r>
          </a:p>
          <a:p>
            <a:r>
              <a:rPr lang="de-DE" dirty="0" smtClean="0"/>
              <a:t>Gelenkte Dokumentation</a:t>
            </a:r>
          </a:p>
          <a:p>
            <a:r>
              <a:rPr lang="de-DE" dirty="0" smtClean="0"/>
              <a:t>Sicherung beweiserheblicher Aufzeichnungen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24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Datenschutzmanagementsystem </a:t>
            </a:r>
            <a:r>
              <a:rPr lang="de-DE" dirty="0" smtClean="0"/>
              <a:t>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… ist nicht gleichzusetzen mit Datenschutzsoftware!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5882"/>
            <a:ext cx="53721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789" y="4861152"/>
            <a:ext cx="6547426" cy="166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510753" y="4861152"/>
            <a:ext cx="1019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xxx-</a:t>
            </a:r>
            <a:endParaRPr lang="de-DE" sz="2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137975" y="3718616"/>
            <a:ext cx="7178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 smtClean="0">
                <a:solidFill>
                  <a:srgbClr val="002060"/>
                </a:solidFill>
              </a:rPr>
              <a:t>… „ist </a:t>
            </a:r>
            <a:r>
              <a:rPr lang="de-DE" sz="2000" dirty="0">
                <a:solidFill>
                  <a:srgbClr val="002060"/>
                </a:solidFill>
              </a:rPr>
              <a:t>ein leicht und intuitiv zu bedienendes webbasiertes Datenschutz- Managementsystem mit dem der DSGVO – konforme Datenschutz schnell und unkompliziert in Ihrem Unternehmen umgesetzt werden kann</a:t>
            </a:r>
            <a:r>
              <a:rPr lang="de-DE" sz="2000" dirty="0" smtClean="0">
                <a:solidFill>
                  <a:srgbClr val="002060"/>
                </a:solidFill>
              </a:rPr>
              <a:t>.“</a:t>
            </a:r>
            <a:endParaRPr lang="de-DE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5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1800" dirty="0" smtClean="0"/>
              <a:t>Ein PDCA- Zyklus </a:t>
            </a:r>
            <a:r>
              <a:rPr lang="de-DE" altLang="de-DE" sz="1800" dirty="0">
                <a:ea typeface="ＭＳ Ｐゴシック" pitchFamily="-32" charset="-128"/>
              </a:rPr>
              <a:t>allein </a:t>
            </a:r>
            <a:r>
              <a:rPr lang="de-DE" altLang="de-DE" sz="1800" dirty="0" smtClean="0"/>
              <a:t>…</a:t>
            </a:r>
            <a:endParaRPr lang="de-DE" altLang="de-DE" sz="18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61913" y="2331700"/>
            <a:ext cx="8301087" cy="4129389"/>
          </a:xfrm>
        </p:spPr>
        <p:txBody>
          <a:bodyPr/>
          <a:lstStyle/>
          <a:p>
            <a:pPr marL="0" indent="0">
              <a:buNone/>
            </a:pPr>
            <a:r>
              <a:rPr lang="de-DE" altLang="de-DE" sz="2000" b="1" dirty="0" smtClean="0"/>
              <a:t>1</a:t>
            </a:r>
            <a:r>
              <a:rPr lang="de-DE" altLang="de-DE" sz="2000" b="1" i="1" dirty="0" smtClean="0"/>
              <a:t>. Plan (Planen):</a:t>
            </a:r>
            <a:br>
              <a:rPr lang="de-DE" altLang="de-DE" sz="2000" b="1" i="1" dirty="0" smtClean="0"/>
            </a:br>
            <a:r>
              <a:rPr lang="de-DE" altLang="de-DE" sz="2000" i="1" dirty="0" smtClean="0"/>
              <a:t>Zustandsanalyse,</a:t>
            </a:r>
            <a:br>
              <a:rPr lang="de-DE" altLang="de-DE" sz="2000" i="1" dirty="0" smtClean="0"/>
            </a:br>
            <a:r>
              <a:rPr lang="de-DE" altLang="de-DE" sz="2000" i="1" dirty="0" smtClean="0"/>
              <a:t>Konzeptentwicklung</a:t>
            </a:r>
          </a:p>
          <a:p>
            <a:pPr marL="0" indent="0">
              <a:buNone/>
            </a:pPr>
            <a:endParaRPr lang="de-DE" altLang="de-DE" sz="2000" i="1" dirty="0" smtClean="0"/>
          </a:p>
          <a:p>
            <a:pPr marL="0" indent="0">
              <a:buNone/>
            </a:pPr>
            <a:endParaRPr lang="de-DE" altLang="de-DE" sz="2000" i="1" dirty="0" smtClean="0"/>
          </a:p>
          <a:p>
            <a:pPr marL="0" indent="0">
              <a:buNone/>
            </a:pPr>
            <a:endParaRPr lang="de-DE" altLang="de-DE" sz="2000" i="1" dirty="0" smtClean="0"/>
          </a:p>
          <a:p>
            <a:pPr marL="0" indent="0">
              <a:buNone/>
            </a:pPr>
            <a:endParaRPr lang="de-DE" altLang="de-DE" i="1" dirty="0" smtClean="0"/>
          </a:p>
          <a:p>
            <a:pPr marL="0" indent="0">
              <a:buNone/>
            </a:pPr>
            <a:r>
              <a:rPr lang="de-DE" altLang="de-DE" sz="2000" b="1" i="1" dirty="0" smtClean="0"/>
              <a:t>4. Act (Agieren, Handeln):</a:t>
            </a:r>
            <a:br>
              <a:rPr lang="de-DE" altLang="de-DE" sz="2000" b="1" i="1" dirty="0" smtClean="0"/>
            </a:br>
            <a:r>
              <a:rPr lang="de-DE" altLang="de-DE" sz="2000" i="1" dirty="0" smtClean="0"/>
              <a:t>Maßnahmen </a:t>
            </a:r>
            <a:r>
              <a:rPr lang="de-DE" sz="2000" i="1" dirty="0"/>
              <a:t>auf breiter Front </a:t>
            </a:r>
            <a:r>
              <a:rPr lang="de-DE" sz="2000" i="1" dirty="0" smtClean="0"/>
              <a:t>eingeführt,</a:t>
            </a:r>
            <a:br>
              <a:rPr lang="de-DE" sz="2000" i="1" dirty="0" smtClean="0"/>
            </a:br>
            <a:r>
              <a:rPr lang="de-DE" altLang="de-DE" sz="2000" i="1" dirty="0" smtClean="0"/>
              <a:t>als Standards festlegen; nach weiteren Verbesserungen suchen</a:t>
            </a:r>
          </a:p>
          <a:p>
            <a:pPr marL="0" indent="0">
              <a:buNone/>
            </a:pPr>
            <a:endParaRPr lang="de-DE" altLang="de-DE" sz="1050" dirty="0" smtClean="0">
              <a:solidFill>
                <a:srgbClr val="002060"/>
              </a:solidFill>
              <a:ea typeface="ＭＳ Ｐゴシック" pitchFamily="-32" charset="-128"/>
            </a:endParaRPr>
          </a:p>
          <a:p>
            <a:pPr marL="0" indent="0">
              <a:buNone/>
            </a:pPr>
            <a:r>
              <a:rPr lang="de-DE" altLang="de-DE" sz="2200" dirty="0" smtClean="0">
                <a:solidFill>
                  <a:srgbClr val="002060"/>
                </a:solidFill>
                <a:ea typeface="ＭＳ Ｐゴシック" pitchFamily="-32" charset="-128"/>
              </a:rPr>
              <a:t>Der </a:t>
            </a:r>
            <a:r>
              <a:rPr lang="de-DE" altLang="de-DE" sz="2200" dirty="0">
                <a:solidFill>
                  <a:srgbClr val="002060"/>
                </a:solidFill>
                <a:ea typeface="ＭＳ Ｐゴシック" pitchFamily="-32" charset="-128"/>
              </a:rPr>
              <a:t>Zyklus zielt auf eine kontinuierliche </a:t>
            </a:r>
            <a:r>
              <a:rPr lang="de-DE" altLang="de-DE" sz="2200" dirty="0" smtClean="0">
                <a:solidFill>
                  <a:srgbClr val="002060"/>
                </a:solidFill>
                <a:ea typeface="ＭＳ Ｐゴシック" pitchFamily="-32" charset="-128"/>
              </a:rPr>
              <a:t>Verbesserung (KVP)</a:t>
            </a:r>
            <a:endParaRPr lang="de-DE" altLang="de-DE" sz="2200" i="1" dirty="0"/>
          </a:p>
          <a:p>
            <a:pPr marL="0" indent="0">
              <a:buNone/>
            </a:pPr>
            <a:endParaRPr lang="de-DE" altLang="de-DE" sz="2000" i="1" dirty="0"/>
          </a:p>
        </p:txBody>
      </p:sp>
      <p:sp>
        <p:nvSpPr>
          <p:cNvPr id="1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680200" y="6477322"/>
            <a:ext cx="2025650" cy="392112"/>
          </a:xfrm>
        </p:spPr>
        <p:txBody>
          <a:bodyPr/>
          <a:lstStyle/>
          <a:p>
            <a:fld id="{E0E185D8-BB35-4D46-83D7-8DABB84FF015}" type="slidenum">
              <a:rPr lang="de-DE" altLang="de-DE" smtClean="0"/>
              <a:pPr/>
              <a:t>8</a:t>
            </a:fld>
            <a:endParaRPr lang="de-DE" altLang="de-DE" dirty="0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917097" y="2331702"/>
            <a:ext cx="2824969" cy="384803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de-DE" altLang="de-DE" sz="2000" b="1" dirty="0"/>
              <a:t>2. </a:t>
            </a:r>
            <a:r>
              <a:rPr lang="de-DE" altLang="de-DE" sz="2000" b="1" dirty="0" smtClean="0"/>
              <a:t>Do (Durchführen):</a:t>
            </a:r>
            <a:r>
              <a:rPr lang="de-DE" altLang="de-DE" sz="2000" b="1" dirty="0"/>
              <a:t/>
            </a:r>
            <a:br>
              <a:rPr lang="de-DE" altLang="de-DE" sz="2000" b="1" dirty="0"/>
            </a:br>
            <a:r>
              <a:rPr lang="de-DE" altLang="de-DE" sz="2000" i="1" dirty="0" smtClean="0"/>
              <a:t>konkrete Maßnahmen</a:t>
            </a:r>
            <a:br>
              <a:rPr lang="de-DE" altLang="de-DE" sz="2000" i="1" dirty="0" smtClean="0"/>
            </a:br>
            <a:r>
              <a:rPr lang="de-DE" altLang="de-DE" sz="2000" i="1" dirty="0" smtClean="0"/>
              <a:t>erarbeiten, </a:t>
            </a:r>
            <a:br>
              <a:rPr lang="de-DE" altLang="de-DE" sz="2000" i="1" dirty="0" smtClean="0"/>
            </a:br>
            <a:r>
              <a:rPr lang="de-DE" altLang="de-DE" sz="2000" i="1" dirty="0" smtClean="0"/>
              <a:t>„im Kleinen“ umsetzen</a:t>
            </a:r>
            <a:endParaRPr lang="de-DE" altLang="de-DE" sz="2000" i="1" dirty="0"/>
          </a:p>
          <a:p>
            <a:pPr marL="0" indent="0">
              <a:buNone/>
            </a:pPr>
            <a:endParaRPr lang="de-DE" altLang="de-DE" sz="2000" dirty="0"/>
          </a:p>
          <a:p>
            <a:pPr marL="0" indent="0">
              <a:buNone/>
            </a:pPr>
            <a:r>
              <a:rPr lang="de-DE" altLang="de-DE" sz="2000" b="1" dirty="0" smtClean="0"/>
              <a:t>3</a:t>
            </a:r>
            <a:r>
              <a:rPr lang="de-DE" altLang="de-DE" sz="2000" b="1" dirty="0"/>
              <a:t>. </a:t>
            </a:r>
            <a:r>
              <a:rPr lang="de-DE" altLang="de-DE" sz="2000" b="1" dirty="0" smtClean="0"/>
              <a:t>Check (Überprüfen):</a:t>
            </a:r>
            <a:r>
              <a:rPr lang="de-DE" altLang="de-DE" sz="2000" b="1" dirty="0"/>
              <a:t/>
            </a:r>
            <a:br>
              <a:rPr lang="de-DE" altLang="de-DE" sz="2000" b="1" dirty="0"/>
            </a:br>
            <a:r>
              <a:rPr lang="de-DE" altLang="de-DE" sz="2000" i="1" dirty="0" smtClean="0"/>
              <a:t>Resultate überprüfen </a:t>
            </a:r>
            <a:br>
              <a:rPr lang="de-DE" altLang="de-DE" sz="2000" i="1" dirty="0" smtClean="0"/>
            </a:br>
            <a:r>
              <a:rPr lang="de-DE" altLang="de-DE" sz="2000" i="1" dirty="0" smtClean="0"/>
              <a:t>und Maßnahmen allgemein</a:t>
            </a:r>
            <a:br>
              <a:rPr lang="de-DE" altLang="de-DE" sz="2000" i="1" dirty="0" smtClean="0"/>
            </a:br>
            <a:r>
              <a:rPr lang="de-DE" altLang="de-DE" sz="2000" i="1" dirty="0" smtClean="0"/>
              <a:t>freigeben</a:t>
            </a:r>
            <a:endParaRPr lang="de-DE" altLang="de-DE" sz="2000" dirty="0"/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517525" y="1316038"/>
            <a:ext cx="6997428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2000" dirty="0" smtClean="0">
                <a:solidFill>
                  <a:srgbClr val="002060"/>
                </a:solidFill>
                <a:ea typeface="ＭＳ Ｐゴシック" pitchFamily="-32" charset="-128"/>
              </a:rPr>
              <a:t>… ist noch kein Managementsystem („notwendig aber nicht hinreichend“)</a:t>
            </a:r>
          </a:p>
          <a:p>
            <a:pPr algn="l"/>
            <a:endParaRPr lang="de-DE" altLang="de-DE" sz="1200" dirty="0">
              <a:solidFill>
                <a:srgbClr val="002060"/>
              </a:solidFill>
              <a:ea typeface="ＭＳ Ｐゴシック" pitchFamily="-32" charset="-128"/>
            </a:endParaRPr>
          </a:p>
          <a:p>
            <a:pPr algn="l"/>
            <a:r>
              <a:rPr lang="de-DE" altLang="de-DE" sz="2000" b="1" dirty="0" smtClean="0">
                <a:solidFill>
                  <a:srgbClr val="002060"/>
                </a:solidFill>
                <a:ea typeface="ＭＳ Ｐゴシック" pitchFamily="-32" charset="-128"/>
              </a:rPr>
              <a:t>PDCA-Zyklus (</a:t>
            </a:r>
            <a:r>
              <a:rPr lang="de-DE" sz="2000" b="1" dirty="0" smtClean="0">
                <a:solidFill>
                  <a:srgbClr val="002060"/>
                </a:solidFill>
              </a:rPr>
              <a:t>Shewhart, Deming 1930er), „Demingkreis“</a:t>
            </a:r>
            <a:r>
              <a:rPr lang="de-DE" altLang="de-DE" sz="2000" b="1" dirty="0" smtClean="0">
                <a:solidFill>
                  <a:srgbClr val="002060"/>
                </a:solidFill>
                <a:ea typeface="ＭＳ Ｐゴシック" pitchFamily="-32" charset="-128"/>
              </a:rPr>
              <a:t> </a:t>
            </a:r>
            <a:endParaRPr lang="de-DE" altLang="de-DE" sz="2000" b="1" dirty="0">
              <a:solidFill>
                <a:srgbClr val="002060"/>
              </a:solidFill>
              <a:ea typeface="ＭＳ Ｐゴシック" pitchFamily="-32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311" y="2391998"/>
            <a:ext cx="4094144" cy="278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eck 16"/>
          <p:cNvSpPr/>
          <p:nvPr/>
        </p:nvSpPr>
        <p:spPr>
          <a:xfrm>
            <a:off x="3754981" y="4512829"/>
            <a:ext cx="2050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de-DE" sz="1600" i="1" dirty="0" smtClean="0">
                <a:solidFill>
                  <a:srgbClr val="002060"/>
                </a:solidFill>
              </a:rPr>
              <a:t>                 wikipedia.org</a:t>
            </a:r>
          </a:p>
          <a:p>
            <a:r>
              <a:rPr lang="de-DE" sz="1600" i="1" dirty="0" smtClean="0">
                <a:solidFill>
                  <a:srgbClr val="002060"/>
                </a:solidFill>
              </a:rPr>
              <a:t>CC 3.0 www.bulsuk.com</a:t>
            </a:r>
            <a:endParaRPr lang="de-DE" sz="1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1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Top-down-Entwurf für ein Datenschutzmanagementsystem </a:t>
            </a:r>
            <a:endParaRPr lang="de-DE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1891919"/>
              </p:ext>
            </p:extLst>
          </p:nvPr>
        </p:nvGraphicFramePr>
        <p:xfrm>
          <a:off x="1432560" y="1249681"/>
          <a:ext cx="6263640" cy="509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liennummernplatzhalter 2"/>
          <p:cNvSpPr txBox="1">
            <a:spLocks/>
          </p:cNvSpPr>
          <p:nvPr/>
        </p:nvSpPr>
        <p:spPr bwMode="auto">
          <a:xfrm>
            <a:off x="7072050" y="6399613"/>
            <a:ext cx="20256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254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fld id="{12C8FD49-A068-4CAF-82C3-9DD7376E77D5}" type="slidenum">
              <a:rPr lang="de-DE" smtClean="0">
                <a:solidFill>
                  <a:srgbClr val="002060"/>
                </a:solidFill>
              </a:rPr>
              <a:pPr>
                <a:defRPr/>
              </a:pPr>
              <a:t>9</a:t>
            </a:fld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42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Folienmaster">
  <a:themeElements>
    <a:clrScheme name="2_Folien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Folienmaster">
      <a:majorFont>
        <a:latin typeface="Arial Narrow"/>
        <a:ea typeface="Arial Unicode MS"/>
        <a:cs typeface="Arial Unicode MS"/>
      </a:majorFont>
      <a:minorFont>
        <a:latin typeface="Arial Narrow"/>
        <a:ea typeface="Arial Unicode MS"/>
        <a:cs typeface="Arial Unicode M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2_Folien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olien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olien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olien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olien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olien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olien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olien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olien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olien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olien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olien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9BF767ADA4A3D43BB08FDE7547AEE18" ma:contentTypeVersion="0" ma:contentTypeDescription="Ein neues Dokument erstellen." ma:contentTypeScope="" ma:versionID="e7f386acd37bcad4f969b603eab9855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4f5dc90cf06628c3b90945c8266c24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22ADBC-642A-459A-BF5E-26358EC08FD0}">
  <ds:schemaRefs>
    <ds:schemaRef ds:uri="http://www.w3.org/XML/1998/namespace"/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A95E842E-FF40-491A-AF72-69B6538E60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B4B357E-F1F0-4615-9537-1614AB42A6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2603</Words>
  <Application>Microsoft Office PowerPoint</Application>
  <PresentationFormat>Bildschirmpräsentation (4:3)</PresentationFormat>
  <Paragraphs>546</Paragraphs>
  <Slides>29</Slides>
  <Notes>23</Notes>
  <HiddenSlides>7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0" baseType="lpstr">
      <vt:lpstr>2_Folienmaster</vt:lpstr>
      <vt:lpstr>Sachstand:  Umsetzung der EU-Datenschutz-Grundverordnung (DS-GVO) − Datenschutzmanagementsysteme </vt:lpstr>
      <vt:lpstr>Agenda</vt:lpstr>
      <vt:lpstr>Ein Projekt zur Umsetzung der DSGVO und Aufbau von DSMSen</vt:lpstr>
      <vt:lpstr>Die Grundsätze des Datenschutzes bleiben mit der DSGVO bestehen … </vt:lpstr>
      <vt:lpstr>„Rechenschaftspflicht“ in der DSGVO</vt:lpstr>
      <vt:lpstr>Managementsysteme</vt:lpstr>
      <vt:lpstr>Datenschutzmanagementsystem …</vt:lpstr>
      <vt:lpstr>Ein PDCA- Zyklus allein …</vt:lpstr>
      <vt:lpstr>Top-down-Entwurf für ein Datenschutzmanagementsystem </vt:lpstr>
      <vt:lpstr>Komponenten eines DSMS: Datenschutzleitlinie</vt:lpstr>
      <vt:lpstr>Entwurf einer „Musterleitlinie“ und Anpassung an die beteiligten Hochschulen</vt:lpstr>
      <vt:lpstr>Komponenten eines DSMS: Organisation und Verantwortlichkeiten</vt:lpstr>
      <vt:lpstr>Entwurf Datenschutzkonzept: darin werden u.a. Verantwortlichkeiten festgelegt.</vt:lpstr>
      <vt:lpstr>Datenschutz und die Umsetzung der DSGVO erfordern  Ressourcen</vt:lpstr>
      <vt:lpstr>Komponenten eines DSMS: Prozesse</vt:lpstr>
      <vt:lpstr>Bsp. Prozessmodellierung Meldepflicht für Datenschutzverletzungen</vt:lpstr>
      <vt:lpstr>Komponenten eines DSMS: Handreichungen</vt:lpstr>
      <vt:lpstr>Bsp. Handreichungen (Vorlagen, Checklisten, Formulare, Hilfeseiten im Web, …) </vt:lpstr>
      <vt:lpstr>Komponenten eines DSMS: Technische Unterstützung</vt:lpstr>
      <vt:lpstr>Technische Unterstützungssysteme</vt:lpstr>
      <vt:lpstr>Konkrete Handlungsfelder im Projekt</vt:lpstr>
      <vt:lpstr>Ergebnisse des Projekts (Blaupausen / Handreichungen )</vt:lpstr>
      <vt:lpstr>Das VVT ist erforderlich zur Erfüllung der Nachweispflichten (Art. 5, 24)</vt:lpstr>
      <vt:lpstr>Ergebnisse des Projekts (Blaupausen / Handreichungen )</vt:lpstr>
      <vt:lpstr>Ergebnisse des Projekts (Blaupausen / Handreichungen )</vt:lpstr>
      <vt:lpstr>Ergebnisse des Projekts DSMS (Blaupausen)</vt:lpstr>
      <vt:lpstr>Ergebnispräsentation des Projekts DSMS </vt:lpstr>
      <vt:lpstr>Zusammenfassung</vt:lpstr>
      <vt:lpstr>PowerPoint-Präsentation</vt:lpstr>
    </vt:vector>
  </TitlesOfParts>
  <Company>Universität Paderborn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Campus Online</dc:subject>
  <dc:creator>Gudrun Oevel</dc:creator>
  <cp:lastModifiedBy>Andreas Brennecke</cp:lastModifiedBy>
  <cp:revision>1331</cp:revision>
  <cp:lastPrinted>2018-11-20T05:58:50Z</cp:lastPrinted>
  <dcterms:created xsi:type="dcterms:W3CDTF">2007-07-03T14:21:02Z</dcterms:created>
  <dcterms:modified xsi:type="dcterms:W3CDTF">2019-04-16T12:40:18Z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0x01010099BF767ADA4A3D43BB08FDE7547AEE18</vt:lpwstr>
  </property>
</Properties>
</file>