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8" r:id="rId4"/>
  </p:sldMasterIdLst>
  <p:notesMasterIdLst>
    <p:notesMasterId r:id="rId15"/>
  </p:notesMasterIdLst>
  <p:handoutMasterIdLst>
    <p:handoutMasterId r:id="rId16"/>
  </p:handoutMasterIdLst>
  <p:sldIdLst>
    <p:sldId id="441" r:id="rId5"/>
    <p:sldId id="434" r:id="rId6"/>
    <p:sldId id="435" r:id="rId7"/>
    <p:sldId id="436" r:id="rId8"/>
    <p:sldId id="437" r:id="rId9"/>
    <p:sldId id="438" r:id="rId10"/>
    <p:sldId id="439" r:id="rId11"/>
    <p:sldId id="440" r:id="rId12"/>
    <p:sldId id="433" r:id="rId13"/>
    <p:sldId id="442" r:id="rId14"/>
  </p:sldIdLst>
  <p:sldSz cx="9144000" cy="6858000" type="screen4x3"/>
  <p:notesSz cx="6797675" cy="9928225"/>
  <p:defaultTextStyle>
    <a:defPPr>
      <a:defRPr lang="de-DE"/>
    </a:defPPr>
    <a:lvl1pPr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5">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54F"/>
    <a:srgbClr val="002060"/>
    <a:srgbClr val="A5B8CB"/>
    <a:srgbClr val="003BB0"/>
    <a:srgbClr val="9999FF"/>
    <a:srgbClr val="A5A5FF"/>
    <a:srgbClr val="90A7BE"/>
    <a:srgbClr val="993300"/>
    <a:srgbClr val="CC3300"/>
    <a:srgbClr val="B9B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187" autoAdjust="0"/>
    <p:restoredTop sz="70862" autoAdjust="0"/>
  </p:normalViewPr>
  <p:slideViewPr>
    <p:cSldViewPr snapToGrid="0">
      <p:cViewPr varScale="1">
        <p:scale>
          <a:sx n="61" d="100"/>
          <a:sy n="61" d="100"/>
        </p:scale>
        <p:origin x="-20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84"/>
    </p:cViewPr>
  </p:sorterViewPr>
  <p:notesViewPr>
    <p:cSldViewPr snapToGrid="0">
      <p:cViewPr varScale="1">
        <p:scale>
          <a:sx n="50" d="100"/>
          <a:sy n="50" d="100"/>
        </p:scale>
        <p:origin x="-1584" y="-96"/>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6EAA3D-352C-454E-B8E0-86218B287168}" type="doc">
      <dgm:prSet loTypeId="urn:microsoft.com/office/officeart/2005/8/layout/pyramid1" loCatId="pyramid" qsTypeId="urn:microsoft.com/office/officeart/2005/8/quickstyle/simple3" qsCatId="simple" csTypeId="urn:microsoft.com/office/officeart/2005/8/colors/accent2_5" csCatId="accent2" phldr="1"/>
      <dgm:spPr/>
    </dgm:pt>
    <dgm:pt modelId="{3AF8D144-ADEE-405F-A1B3-43A14C505797}">
      <dgm:prSet phldrT="[Text]" custT="1"/>
      <dgm:spPr/>
      <dgm:t>
        <a:bodyPr/>
        <a:lstStyle/>
        <a:p>
          <a:r>
            <a:rPr lang="de-DE" sz="2000" dirty="0" smtClean="0">
              <a:ln>
                <a:noFill/>
              </a:ln>
            </a:rPr>
            <a:t/>
          </a:r>
          <a:br>
            <a:rPr lang="de-DE" sz="2000" dirty="0" smtClean="0">
              <a:ln>
                <a:noFill/>
              </a:ln>
            </a:rPr>
          </a:br>
          <a:r>
            <a:rPr lang="de-DE" sz="2000" dirty="0" smtClean="0">
              <a:ln>
                <a:noFill/>
              </a:ln>
            </a:rPr>
            <a:t/>
          </a:r>
          <a:br>
            <a:rPr lang="de-DE" sz="2000" dirty="0" smtClean="0">
              <a:ln>
                <a:noFill/>
              </a:ln>
            </a:rPr>
          </a:br>
          <a:r>
            <a:rPr lang="de-DE" sz="2000" b="1" dirty="0" smtClean="0">
              <a:ln>
                <a:noFill/>
              </a:ln>
              <a:solidFill>
                <a:srgbClr val="002060"/>
              </a:solidFill>
            </a:rPr>
            <a:t>Daten-</a:t>
          </a:r>
          <a:br>
            <a:rPr lang="de-DE" sz="2000" b="1" dirty="0" smtClean="0">
              <a:ln>
                <a:noFill/>
              </a:ln>
              <a:solidFill>
                <a:srgbClr val="002060"/>
              </a:solidFill>
            </a:rPr>
          </a:br>
          <a:r>
            <a:rPr lang="de-DE" sz="2000" b="1" dirty="0" smtClean="0">
              <a:ln>
                <a:noFill/>
              </a:ln>
              <a:solidFill>
                <a:srgbClr val="002060"/>
              </a:solidFill>
            </a:rPr>
            <a:t>schutz-</a:t>
          </a:r>
          <a:br>
            <a:rPr lang="de-DE" sz="2000" b="1" dirty="0" smtClean="0">
              <a:ln>
                <a:noFill/>
              </a:ln>
              <a:solidFill>
                <a:srgbClr val="002060"/>
              </a:solidFill>
            </a:rPr>
          </a:br>
          <a:r>
            <a:rPr lang="de-DE" sz="2000" b="1" dirty="0" err="1" smtClean="0">
              <a:ln>
                <a:noFill/>
              </a:ln>
              <a:solidFill>
                <a:srgbClr val="002060"/>
              </a:solidFill>
            </a:rPr>
            <a:t>leitlinie</a:t>
          </a:r>
          <a:endParaRPr lang="de-DE" sz="2000" b="1" dirty="0">
            <a:ln>
              <a:noFill/>
            </a:ln>
            <a:solidFill>
              <a:srgbClr val="002060"/>
            </a:solidFill>
          </a:endParaRPr>
        </a:p>
      </dgm:t>
    </dgm:pt>
    <dgm:pt modelId="{59BA49E3-5C20-4BD8-9183-9C4827113C5F}" type="parTrans" cxnId="{84B2DF1F-D9FC-4AA4-8C2F-1A28B5AE3767}">
      <dgm:prSet/>
      <dgm:spPr/>
      <dgm:t>
        <a:bodyPr/>
        <a:lstStyle/>
        <a:p>
          <a:endParaRPr lang="de-DE" sz="2000">
            <a:ln>
              <a:noFill/>
            </a:ln>
          </a:endParaRPr>
        </a:p>
      </dgm:t>
    </dgm:pt>
    <dgm:pt modelId="{D0DCFC1B-064A-40F5-AEBB-5E21582880CA}" type="sibTrans" cxnId="{84B2DF1F-D9FC-4AA4-8C2F-1A28B5AE3767}">
      <dgm:prSet/>
      <dgm:spPr/>
      <dgm:t>
        <a:bodyPr/>
        <a:lstStyle/>
        <a:p>
          <a:endParaRPr lang="de-DE" sz="2000">
            <a:ln>
              <a:noFill/>
            </a:ln>
          </a:endParaRPr>
        </a:p>
      </dgm:t>
    </dgm:pt>
    <dgm:pt modelId="{B6147476-7287-4808-A703-B7B0185656AE}">
      <dgm:prSet phldrT="[Text]" custT="1"/>
      <dgm:spPr/>
      <dgm:t>
        <a:bodyPr/>
        <a:lstStyle/>
        <a:p>
          <a:endParaRPr lang="de-DE" sz="800" dirty="0" smtClean="0">
            <a:ln>
              <a:noFill/>
            </a:ln>
            <a:solidFill>
              <a:srgbClr val="002060"/>
            </a:solidFill>
          </a:endParaRPr>
        </a:p>
        <a:p>
          <a:r>
            <a:rPr lang="de-DE" sz="2000" b="1" dirty="0" smtClean="0">
              <a:ln>
                <a:noFill/>
              </a:ln>
              <a:solidFill>
                <a:srgbClr val="002060"/>
              </a:solidFill>
            </a:rPr>
            <a:t>Datenschutzkonzept</a:t>
          </a:r>
          <a:r>
            <a:rPr lang="de-DE" sz="2000" dirty="0" smtClean="0">
              <a:ln>
                <a:noFill/>
              </a:ln>
              <a:solidFill>
                <a:srgbClr val="002060"/>
              </a:solidFill>
            </a:rPr>
            <a:t/>
          </a:r>
          <a:br>
            <a:rPr lang="de-DE" sz="2000" dirty="0" smtClean="0">
              <a:ln>
                <a:noFill/>
              </a:ln>
              <a:solidFill>
                <a:srgbClr val="002060"/>
              </a:solidFill>
            </a:rPr>
          </a:br>
          <a:r>
            <a:rPr lang="de-DE" sz="2000" dirty="0" smtClean="0">
              <a:ln>
                <a:noFill/>
              </a:ln>
              <a:solidFill>
                <a:srgbClr val="002060"/>
              </a:solidFill>
            </a:rPr>
            <a:t>(Verantwortlichkeiten, </a:t>
          </a:r>
          <a:br>
            <a:rPr lang="de-DE" sz="2000" dirty="0" smtClean="0">
              <a:ln>
                <a:noFill/>
              </a:ln>
              <a:solidFill>
                <a:srgbClr val="002060"/>
              </a:solidFill>
            </a:rPr>
          </a:br>
          <a:r>
            <a:rPr lang="de-DE" sz="2000" dirty="0" smtClean="0">
              <a:ln>
                <a:noFill/>
              </a:ln>
              <a:solidFill>
                <a:srgbClr val="002060"/>
              </a:solidFill>
            </a:rPr>
            <a:t>Organisationsstruktur, Prozesse, Aufgaben, …)</a:t>
          </a:r>
          <a:endParaRPr lang="de-DE" sz="2000" dirty="0">
            <a:ln>
              <a:noFill/>
            </a:ln>
            <a:solidFill>
              <a:srgbClr val="002060"/>
            </a:solidFill>
          </a:endParaRPr>
        </a:p>
      </dgm:t>
    </dgm:pt>
    <dgm:pt modelId="{AAAE626E-7622-40F8-858D-26135CA809C5}" type="parTrans" cxnId="{B3233AE9-3912-4882-96A7-5FA0A754E91F}">
      <dgm:prSet/>
      <dgm:spPr/>
      <dgm:t>
        <a:bodyPr/>
        <a:lstStyle/>
        <a:p>
          <a:endParaRPr lang="de-DE" sz="2000">
            <a:ln>
              <a:noFill/>
            </a:ln>
          </a:endParaRPr>
        </a:p>
      </dgm:t>
    </dgm:pt>
    <dgm:pt modelId="{7B17C619-6F3D-4310-BF6E-79AA038DA56E}" type="sibTrans" cxnId="{B3233AE9-3912-4882-96A7-5FA0A754E91F}">
      <dgm:prSet/>
      <dgm:spPr/>
      <dgm:t>
        <a:bodyPr/>
        <a:lstStyle/>
        <a:p>
          <a:endParaRPr lang="de-DE" sz="2000">
            <a:ln>
              <a:noFill/>
            </a:ln>
          </a:endParaRPr>
        </a:p>
      </dgm:t>
    </dgm:pt>
    <dgm:pt modelId="{E643660B-7288-4B98-85BA-41706E548C5E}">
      <dgm:prSet phldrT="[Text]" custT="1"/>
      <dgm:spPr/>
      <dgm:t>
        <a:bodyPr/>
        <a:lstStyle/>
        <a:p>
          <a:r>
            <a:rPr lang="de-DE" sz="2000" b="1" dirty="0" smtClean="0">
              <a:ln>
                <a:noFill/>
              </a:ln>
              <a:solidFill>
                <a:srgbClr val="002060"/>
              </a:solidFill>
            </a:rPr>
            <a:t>Handreichungen</a:t>
          </a:r>
          <a:r>
            <a:rPr lang="de-DE" sz="2000" dirty="0" smtClean="0">
              <a:ln>
                <a:noFill/>
              </a:ln>
              <a:solidFill>
                <a:srgbClr val="002060"/>
              </a:solidFill>
            </a:rPr>
            <a:t/>
          </a:r>
          <a:br>
            <a:rPr lang="de-DE" sz="2000" dirty="0" smtClean="0">
              <a:ln>
                <a:noFill/>
              </a:ln>
              <a:solidFill>
                <a:srgbClr val="002060"/>
              </a:solidFill>
            </a:rPr>
          </a:br>
          <a:r>
            <a:rPr lang="de-DE" sz="2000" dirty="0" smtClean="0">
              <a:ln>
                <a:noFill/>
              </a:ln>
              <a:solidFill>
                <a:srgbClr val="002060"/>
              </a:solidFill>
            </a:rPr>
            <a:t>(Vorlagen, Anleitungen, Musterverträge, Formulare</a:t>
          </a:r>
          <a:r>
            <a:rPr lang="de-DE" sz="2000" smtClean="0">
              <a:ln>
                <a:noFill/>
              </a:ln>
              <a:solidFill>
                <a:srgbClr val="002060"/>
              </a:solidFill>
            </a:rPr>
            <a:t>, Muster </a:t>
          </a:r>
          <a:r>
            <a:rPr lang="de-DE" sz="2000" dirty="0" smtClean="0">
              <a:ln>
                <a:noFill/>
              </a:ln>
              <a:solidFill>
                <a:srgbClr val="002060"/>
              </a:solidFill>
            </a:rPr>
            <a:t>für Schulungen, Checklisten, …) </a:t>
          </a:r>
          <a:endParaRPr lang="de-DE" sz="2000" dirty="0">
            <a:ln>
              <a:noFill/>
            </a:ln>
            <a:solidFill>
              <a:srgbClr val="002060"/>
            </a:solidFill>
          </a:endParaRPr>
        </a:p>
      </dgm:t>
    </dgm:pt>
    <dgm:pt modelId="{240C7C41-DFF5-47AB-B05A-B6CB348D9135}" type="parTrans" cxnId="{B4BD6019-9105-486C-A5F3-14CBDBD2DEC6}">
      <dgm:prSet/>
      <dgm:spPr/>
      <dgm:t>
        <a:bodyPr/>
        <a:lstStyle/>
        <a:p>
          <a:endParaRPr lang="de-DE" sz="2000">
            <a:ln>
              <a:noFill/>
            </a:ln>
          </a:endParaRPr>
        </a:p>
      </dgm:t>
    </dgm:pt>
    <dgm:pt modelId="{F6FAC237-EC6A-4638-9F0C-62DBF58B2486}" type="sibTrans" cxnId="{B4BD6019-9105-486C-A5F3-14CBDBD2DEC6}">
      <dgm:prSet/>
      <dgm:spPr/>
      <dgm:t>
        <a:bodyPr/>
        <a:lstStyle/>
        <a:p>
          <a:endParaRPr lang="de-DE" sz="2000">
            <a:ln>
              <a:noFill/>
            </a:ln>
          </a:endParaRPr>
        </a:p>
      </dgm:t>
    </dgm:pt>
    <dgm:pt modelId="{20D03238-CBBD-40AC-9CF7-518285F7DE8C}">
      <dgm:prSet phldrT="[Text]" custT="1"/>
      <dgm:spPr/>
      <dgm:t>
        <a:bodyPr/>
        <a:lstStyle/>
        <a:p>
          <a:r>
            <a:rPr lang="de-DE" sz="2000" b="1" dirty="0" smtClean="0">
              <a:ln>
                <a:noFill/>
              </a:ln>
              <a:solidFill>
                <a:srgbClr val="002060"/>
              </a:solidFill>
            </a:rPr>
            <a:t>Technische Unterstützung</a:t>
          </a:r>
          <a:r>
            <a:rPr lang="de-DE" sz="2000" dirty="0" smtClean="0">
              <a:ln>
                <a:noFill/>
              </a:ln>
              <a:solidFill>
                <a:srgbClr val="002060"/>
              </a:solidFill>
            </a:rPr>
            <a:t/>
          </a:r>
          <a:br>
            <a:rPr lang="de-DE" sz="2000" dirty="0" smtClean="0">
              <a:ln>
                <a:noFill/>
              </a:ln>
              <a:solidFill>
                <a:srgbClr val="002060"/>
              </a:solidFill>
            </a:rPr>
          </a:br>
          <a:r>
            <a:rPr lang="de-DE" sz="2000" dirty="0" smtClean="0">
              <a:ln>
                <a:noFill/>
              </a:ln>
              <a:solidFill>
                <a:srgbClr val="002060"/>
              </a:solidFill>
            </a:rPr>
            <a:t>(Dokumentationssystem)</a:t>
          </a:r>
        </a:p>
      </dgm:t>
    </dgm:pt>
    <dgm:pt modelId="{18456ABB-FA9C-459C-B2AD-9422EF1C1A0E}" type="parTrans" cxnId="{54E35FC7-036A-4E4A-BE3E-43E2C19AE7D3}">
      <dgm:prSet/>
      <dgm:spPr/>
      <dgm:t>
        <a:bodyPr/>
        <a:lstStyle/>
        <a:p>
          <a:endParaRPr lang="de-DE" sz="2000">
            <a:ln>
              <a:noFill/>
            </a:ln>
          </a:endParaRPr>
        </a:p>
      </dgm:t>
    </dgm:pt>
    <dgm:pt modelId="{D092C216-1BEA-4F06-8D8A-F763633B307C}" type="sibTrans" cxnId="{54E35FC7-036A-4E4A-BE3E-43E2C19AE7D3}">
      <dgm:prSet/>
      <dgm:spPr/>
      <dgm:t>
        <a:bodyPr/>
        <a:lstStyle/>
        <a:p>
          <a:endParaRPr lang="de-DE" sz="2000">
            <a:ln>
              <a:noFill/>
            </a:ln>
          </a:endParaRPr>
        </a:p>
      </dgm:t>
    </dgm:pt>
    <dgm:pt modelId="{74B5298F-45B8-4257-9FBE-72B613CC6590}" type="pres">
      <dgm:prSet presAssocID="{216EAA3D-352C-454E-B8E0-86218B287168}" presName="Name0" presStyleCnt="0">
        <dgm:presLayoutVars>
          <dgm:dir/>
          <dgm:animLvl val="lvl"/>
          <dgm:resizeHandles val="exact"/>
        </dgm:presLayoutVars>
      </dgm:prSet>
      <dgm:spPr/>
    </dgm:pt>
    <dgm:pt modelId="{7BC65786-E3EA-4EF0-B7B6-78B7AEDDC672}" type="pres">
      <dgm:prSet presAssocID="{3AF8D144-ADEE-405F-A1B3-43A14C505797}" presName="Name8" presStyleCnt="0"/>
      <dgm:spPr/>
    </dgm:pt>
    <dgm:pt modelId="{F431F336-AF04-4DE1-98AC-BF2452E176C0}" type="pres">
      <dgm:prSet presAssocID="{3AF8D144-ADEE-405F-A1B3-43A14C505797}" presName="level" presStyleLbl="node1" presStyleIdx="0" presStyleCnt="4" custScaleY="31283">
        <dgm:presLayoutVars>
          <dgm:chMax val="1"/>
          <dgm:bulletEnabled val="1"/>
        </dgm:presLayoutVars>
      </dgm:prSet>
      <dgm:spPr/>
      <dgm:t>
        <a:bodyPr/>
        <a:lstStyle/>
        <a:p>
          <a:endParaRPr lang="de-DE"/>
        </a:p>
      </dgm:t>
    </dgm:pt>
    <dgm:pt modelId="{3D75BFF6-BD55-4DE2-9D82-FFF374656AC4}" type="pres">
      <dgm:prSet presAssocID="{3AF8D144-ADEE-405F-A1B3-43A14C505797}" presName="levelTx" presStyleLbl="revTx" presStyleIdx="0" presStyleCnt="0">
        <dgm:presLayoutVars>
          <dgm:chMax val="1"/>
          <dgm:bulletEnabled val="1"/>
        </dgm:presLayoutVars>
      </dgm:prSet>
      <dgm:spPr/>
      <dgm:t>
        <a:bodyPr/>
        <a:lstStyle/>
        <a:p>
          <a:endParaRPr lang="de-DE"/>
        </a:p>
      </dgm:t>
    </dgm:pt>
    <dgm:pt modelId="{D509CE1B-7406-480B-911A-415B7CF34A79}" type="pres">
      <dgm:prSet presAssocID="{B6147476-7287-4808-A703-B7B0185656AE}" presName="Name8" presStyleCnt="0"/>
      <dgm:spPr/>
    </dgm:pt>
    <dgm:pt modelId="{1B833BDE-CF5B-4BD0-AA2A-36F0312EF550}" type="pres">
      <dgm:prSet presAssocID="{B6147476-7287-4808-A703-B7B0185656AE}" presName="level" presStyleLbl="node1" presStyleIdx="1" presStyleCnt="4" custScaleY="35324">
        <dgm:presLayoutVars>
          <dgm:chMax val="1"/>
          <dgm:bulletEnabled val="1"/>
        </dgm:presLayoutVars>
      </dgm:prSet>
      <dgm:spPr/>
      <dgm:t>
        <a:bodyPr/>
        <a:lstStyle/>
        <a:p>
          <a:endParaRPr lang="de-DE"/>
        </a:p>
      </dgm:t>
    </dgm:pt>
    <dgm:pt modelId="{DC3F6248-E023-45B7-AA52-43DA6EA850DC}" type="pres">
      <dgm:prSet presAssocID="{B6147476-7287-4808-A703-B7B0185656AE}" presName="levelTx" presStyleLbl="revTx" presStyleIdx="0" presStyleCnt="0">
        <dgm:presLayoutVars>
          <dgm:chMax val="1"/>
          <dgm:bulletEnabled val="1"/>
        </dgm:presLayoutVars>
      </dgm:prSet>
      <dgm:spPr/>
      <dgm:t>
        <a:bodyPr/>
        <a:lstStyle/>
        <a:p>
          <a:endParaRPr lang="de-DE"/>
        </a:p>
      </dgm:t>
    </dgm:pt>
    <dgm:pt modelId="{5F909D09-B104-459E-B3E4-94473B14972F}" type="pres">
      <dgm:prSet presAssocID="{E643660B-7288-4B98-85BA-41706E548C5E}" presName="Name8" presStyleCnt="0"/>
      <dgm:spPr/>
    </dgm:pt>
    <dgm:pt modelId="{7C0AB13C-EF2B-4D0E-94E0-1EF6EED774AB}" type="pres">
      <dgm:prSet presAssocID="{E643660B-7288-4B98-85BA-41706E548C5E}" presName="level" presStyleLbl="node1" presStyleIdx="2" presStyleCnt="4" custScaleY="25105">
        <dgm:presLayoutVars>
          <dgm:chMax val="1"/>
          <dgm:bulletEnabled val="1"/>
        </dgm:presLayoutVars>
      </dgm:prSet>
      <dgm:spPr/>
      <dgm:t>
        <a:bodyPr/>
        <a:lstStyle/>
        <a:p>
          <a:endParaRPr lang="de-DE"/>
        </a:p>
      </dgm:t>
    </dgm:pt>
    <dgm:pt modelId="{CB5E66B8-D42A-4645-AD7F-B6B9C222F460}" type="pres">
      <dgm:prSet presAssocID="{E643660B-7288-4B98-85BA-41706E548C5E}" presName="levelTx" presStyleLbl="revTx" presStyleIdx="0" presStyleCnt="0">
        <dgm:presLayoutVars>
          <dgm:chMax val="1"/>
          <dgm:bulletEnabled val="1"/>
        </dgm:presLayoutVars>
      </dgm:prSet>
      <dgm:spPr/>
      <dgm:t>
        <a:bodyPr/>
        <a:lstStyle/>
        <a:p>
          <a:endParaRPr lang="de-DE"/>
        </a:p>
      </dgm:t>
    </dgm:pt>
    <dgm:pt modelId="{0A297D89-1837-4B73-A98D-273C03A183A8}" type="pres">
      <dgm:prSet presAssocID="{20D03238-CBBD-40AC-9CF7-518285F7DE8C}" presName="Name8" presStyleCnt="0"/>
      <dgm:spPr/>
    </dgm:pt>
    <dgm:pt modelId="{95427C6E-C4EB-4FFE-BC1A-5213BCA9D371}" type="pres">
      <dgm:prSet presAssocID="{20D03238-CBBD-40AC-9CF7-518285F7DE8C}" presName="level" presStyleLbl="node1" presStyleIdx="3" presStyleCnt="4" custScaleY="17783">
        <dgm:presLayoutVars>
          <dgm:chMax val="1"/>
          <dgm:bulletEnabled val="1"/>
        </dgm:presLayoutVars>
      </dgm:prSet>
      <dgm:spPr/>
      <dgm:t>
        <a:bodyPr/>
        <a:lstStyle/>
        <a:p>
          <a:endParaRPr lang="de-DE"/>
        </a:p>
      </dgm:t>
    </dgm:pt>
    <dgm:pt modelId="{BB707DAF-40D5-41A5-B9D5-7BD4E2676734}" type="pres">
      <dgm:prSet presAssocID="{20D03238-CBBD-40AC-9CF7-518285F7DE8C}" presName="levelTx" presStyleLbl="revTx" presStyleIdx="0" presStyleCnt="0">
        <dgm:presLayoutVars>
          <dgm:chMax val="1"/>
          <dgm:bulletEnabled val="1"/>
        </dgm:presLayoutVars>
      </dgm:prSet>
      <dgm:spPr/>
      <dgm:t>
        <a:bodyPr/>
        <a:lstStyle/>
        <a:p>
          <a:endParaRPr lang="de-DE"/>
        </a:p>
      </dgm:t>
    </dgm:pt>
  </dgm:ptLst>
  <dgm:cxnLst>
    <dgm:cxn modelId="{723BD5CA-F202-483C-9841-E66C5D45F43B}" type="presOf" srcId="{E643660B-7288-4B98-85BA-41706E548C5E}" destId="{CB5E66B8-D42A-4645-AD7F-B6B9C222F460}" srcOrd="1" destOrd="0" presId="urn:microsoft.com/office/officeart/2005/8/layout/pyramid1"/>
    <dgm:cxn modelId="{25B98D39-CA4E-4847-BD1A-BFDCFDE1D76B}" type="presOf" srcId="{B6147476-7287-4808-A703-B7B0185656AE}" destId="{DC3F6248-E023-45B7-AA52-43DA6EA850DC}" srcOrd="1" destOrd="0" presId="urn:microsoft.com/office/officeart/2005/8/layout/pyramid1"/>
    <dgm:cxn modelId="{63648BF8-2560-40C7-99EC-FE8AF0591770}" type="presOf" srcId="{20D03238-CBBD-40AC-9CF7-518285F7DE8C}" destId="{BB707DAF-40D5-41A5-B9D5-7BD4E2676734}" srcOrd="1" destOrd="0" presId="urn:microsoft.com/office/officeart/2005/8/layout/pyramid1"/>
    <dgm:cxn modelId="{B4BD6019-9105-486C-A5F3-14CBDBD2DEC6}" srcId="{216EAA3D-352C-454E-B8E0-86218B287168}" destId="{E643660B-7288-4B98-85BA-41706E548C5E}" srcOrd="2" destOrd="0" parTransId="{240C7C41-DFF5-47AB-B05A-B6CB348D9135}" sibTransId="{F6FAC237-EC6A-4638-9F0C-62DBF58B2486}"/>
    <dgm:cxn modelId="{67FA7DD7-E99E-4B49-B049-C6630C8C2342}" type="presOf" srcId="{20D03238-CBBD-40AC-9CF7-518285F7DE8C}" destId="{95427C6E-C4EB-4FFE-BC1A-5213BCA9D371}" srcOrd="0" destOrd="0" presId="urn:microsoft.com/office/officeart/2005/8/layout/pyramid1"/>
    <dgm:cxn modelId="{D48D263C-56CC-46C7-928F-15BD2481BF5A}" type="presOf" srcId="{216EAA3D-352C-454E-B8E0-86218B287168}" destId="{74B5298F-45B8-4257-9FBE-72B613CC6590}" srcOrd="0" destOrd="0" presId="urn:microsoft.com/office/officeart/2005/8/layout/pyramid1"/>
    <dgm:cxn modelId="{84B2DF1F-D9FC-4AA4-8C2F-1A28B5AE3767}" srcId="{216EAA3D-352C-454E-B8E0-86218B287168}" destId="{3AF8D144-ADEE-405F-A1B3-43A14C505797}" srcOrd="0" destOrd="0" parTransId="{59BA49E3-5C20-4BD8-9183-9C4827113C5F}" sibTransId="{D0DCFC1B-064A-40F5-AEBB-5E21582880CA}"/>
    <dgm:cxn modelId="{E94DF4D5-1B5A-4B0E-89A1-C4A1EEF768E3}" type="presOf" srcId="{B6147476-7287-4808-A703-B7B0185656AE}" destId="{1B833BDE-CF5B-4BD0-AA2A-36F0312EF550}" srcOrd="0" destOrd="0" presId="urn:microsoft.com/office/officeart/2005/8/layout/pyramid1"/>
    <dgm:cxn modelId="{B3233AE9-3912-4882-96A7-5FA0A754E91F}" srcId="{216EAA3D-352C-454E-B8E0-86218B287168}" destId="{B6147476-7287-4808-A703-B7B0185656AE}" srcOrd="1" destOrd="0" parTransId="{AAAE626E-7622-40F8-858D-26135CA809C5}" sibTransId="{7B17C619-6F3D-4310-BF6E-79AA038DA56E}"/>
    <dgm:cxn modelId="{54E35FC7-036A-4E4A-BE3E-43E2C19AE7D3}" srcId="{216EAA3D-352C-454E-B8E0-86218B287168}" destId="{20D03238-CBBD-40AC-9CF7-518285F7DE8C}" srcOrd="3" destOrd="0" parTransId="{18456ABB-FA9C-459C-B2AD-9422EF1C1A0E}" sibTransId="{D092C216-1BEA-4F06-8D8A-F763633B307C}"/>
    <dgm:cxn modelId="{9BA46B0C-6600-413B-A2FC-104064AD8DC0}" type="presOf" srcId="{3AF8D144-ADEE-405F-A1B3-43A14C505797}" destId="{3D75BFF6-BD55-4DE2-9D82-FFF374656AC4}" srcOrd="1" destOrd="0" presId="urn:microsoft.com/office/officeart/2005/8/layout/pyramid1"/>
    <dgm:cxn modelId="{AF60B6D6-8279-4040-BD1E-63CE778FCE6D}" type="presOf" srcId="{3AF8D144-ADEE-405F-A1B3-43A14C505797}" destId="{F431F336-AF04-4DE1-98AC-BF2452E176C0}" srcOrd="0" destOrd="0" presId="urn:microsoft.com/office/officeart/2005/8/layout/pyramid1"/>
    <dgm:cxn modelId="{2C4AF69D-6D36-4527-AC01-626AE8E8C82B}" type="presOf" srcId="{E643660B-7288-4B98-85BA-41706E548C5E}" destId="{7C0AB13C-EF2B-4D0E-94E0-1EF6EED774AB}" srcOrd="0" destOrd="0" presId="urn:microsoft.com/office/officeart/2005/8/layout/pyramid1"/>
    <dgm:cxn modelId="{8E24769D-D6EC-4F21-8DA3-B6A1C884D385}" type="presParOf" srcId="{74B5298F-45B8-4257-9FBE-72B613CC6590}" destId="{7BC65786-E3EA-4EF0-B7B6-78B7AEDDC672}" srcOrd="0" destOrd="0" presId="urn:microsoft.com/office/officeart/2005/8/layout/pyramid1"/>
    <dgm:cxn modelId="{D955E761-B8D8-49E0-8C0C-AF1CAFA767FE}" type="presParOf" srcId="{7BC65786-E3EA-4EF0-B7B6-78B7AEDDC672}" destId="{F431F336-AF04-4DE1-98AC-BF2452E176C0}" srcOrd="0" destOrd="0" presId="urn:microsoft.com/office/officeart/2005/8/layout/pyramid1"/>
    <dgm:cxn modelId="{A7285A1D-FF12-4748-8898-C85DC8299EC8}" type="presParOf" srcId="{7BC65786-E3EA-4EF0-B7B6-78B7AEDDC672}" destId="{3D75BFF6-BD55-4DE2-9D82-FFF374656AC4}" srcOrd="1" destOrd="0" presId="urn:microsoft.com/office/officeart/2005/8/layout/pyramid1"/>
    <dgm:cxn modelId="{601CEA89-6E54-4A6F-B93D-0C0BC65922F6}" type="presParOf" srcId="{74B5298F-45B8-4257-9FBE-72B613CC6590}" destId="{D509CE1B-7406-480B-911A-415B7CF34A79}" srcOrd="1" destOrd="0" presId="urn:microsoft.com/office/officeart/2005/8/layout/pyramid1"/>
    <dgm:cxn modelId="{97501782-DAE3-4768-8FF4-A776E72A3E62}" type="presParOf" srcId="{D509CE1B-7406-480B-911A-415B7CF34A79}" destId="{1B833BDE-CF5B-4BD0-AA2A-36F0312EF550}" srcOrd="0" destOrd="0" presId="urn:microsoft.com/office/officeart/2005/8/layout/pyramid1"/>
    <dgm:cxn modelId="{21EBDD9E-26A6-40A7-8A03-A9C196E2F5FC}" type="presParOf" srcId="{D509CE1B-7406-480B-911A-415B7CF34A79}" destId="{DC3F6248-E023-45B7-AA52-43DA6EA850DC}" srcOrd="1" destOrd="0" presId="urn:microsoft.com/office/officeart/2005/8/layout/pyramid1"/>
    <dgm:cxn modelId="{8B1599D5-C95F-48CC-BB09-FA53838E363C}" type="presParOf" srcId="{74B5298F-45B8-4257-9FBE-72B613CC6590}" destId="{5F909D09-B104-459E-B3E4-94473B14972F}" srcOrd="2" destOrd="0" presId="urn:microsoft.com/office/officeart/2005/8/layout/pyramid1"/>
    <dgm:cxn modelId="{6C076982-8612-499C-98CB-CBA154126979}" type="presParOf" srcId="{5F909D09-B104-459E-B3E4-94473B14972F}" destId="{7C0AB13C-EF2B-4D0E-94E0-1EF6EED774AB}" srcOrd="0" destOrd="0" presId="urn:microsoft.com/office/officeart/2005/8/layout/pyramid1"/>
    <dgm:cxn modelId="{C6872D97-0315-4FCF-9B65-474EE1924344}" type="presParOf" srcId="{5F909D09-B104-459E-B3E4-94473B14972F}" destId="{CB5E66B8-D42A-4645-AD7F-B6B9C222F460}" srcOrd="1" destOrd="0" presId="urn:microsoft.com/office/officeart/2005/8/layout/pyramid1"/>
    <dgm:cxn modelId="{63E335C3-F942-4FC3-8EC0-13CE0F091DA7}" type="presParOf" srcId="{74B5298F-45B8-4257-9FBE-72B613CC6590}" destId="{0A297D89-1837-4B73-A98D-273C03A183A8}" srcOrd="3" destOrd="0" presId="urn:microsoft.com/office/officeart/2005/8/layout/pyramid1"/>
    <dgm:cxn modelId="{7077F0E9-BF78-4BB5-9971-7D271D1A59DD}" type="presParOf" srcId="{0A297D89-1837-4B73-A98D-273C03A183A8}" destId="{95427C6E-C4EB-4FFE-BC1A-5213BCA9D371}" srcOrd="0" destOrd="0" presId="urn:microsoft.com/office/officeart/2005/8/layout/pyramid1"/>
    <dgm:cxn modelId="{DD7771F9-79B1-4F07-A9DC-F32B6E3E2411}" type="presParOf" srcId="{0A297D89-1837-4B73-A98D-273C03A183A8}" destId="{BB707DAF-40D5-41A5-B9D5-7BD4E2676734}"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7D6909E-C73D-4ACA-84E6-BAE0C8A74CF2}" type="doc">
      <dgm:prSet loTypeId="urn:microsoft.com/office/officeart/2011/layout/HexagonRadial" loCatId="officeonline" qsTypeId="urn:microsoft.com/office/officeart/2005/8/quickstyle/simple3" qsCatId="simple" csTypeId="urn:microsoft.com/office/officeart/2005/8/colors/accent2_3" csCatId="accent2" phldr="1"/>
      <dgm:spPr/>
      <dgm:t>
        <a:bodyPr/>
        <a:lstStyle/>
        <a:p>
          <a:endParaRPr lang="de-DE"/>
        </a:p>
      </dgm:t>
    </dgm:pt>
    <dgm:pt modelId="{12C749DF-9BC7-4725-87A7-583166DBFB2A}">
      <dgm:prSet phldrT="[Text]"/>
      <dgm:spPr/>
      <dgm:t>
        <a:bodyPr/>
        <a:lstStyle/>
        <a:p>
          <a:endParaRPr lang="de-DE" dirty="0"/>
        </a:p>
      </dgm:t>
    </dgm:pt>
    <dgm:pt modelId="{52E0E854-799D-4A38-B6DB-202986FBD9A9}" type="parTrans" cxnId="{635168E2-AD13-4186-AA4A-5156DA0BC809}">
      <dgm:prSet/>
      <dgm:spPr/>
      <dgm:t>
        <a:bodyPr/>
        <a:lstStyle/>
        <a:p>
          <a:endParaRPr lang="de-DE"/>
        </a:p>
      </dgm:t>
    </dgm:pt>
    <dgm:pt modelId="{546BB659-A724-49E5-B5EA-9B8191ADF687}" type="sibTrans" cxnId="{635168E2-AD13-4186-AA4A-5156DA0BC809}">
      <dgm:prSet/>
      <dgm:spPr/>
      <dgm:t>
        <a:bodyPr/>
        <a:lstStyle/>
        <a:p>
          <a:endParaRPr lang="de-DE"/>
        </a:p>
      </dgm:t>
    </dgm:pt>
    <dgm:pt modelId="{96DD3922-FA2B-4A55-9890-33D74946F099}">
      <dgm:prSet phldrT="[Text]" phldr="1"/>
      <dgm:spPr/>
      <dgm:t>
        <a:bodyPr/>
        <a:lstStyle/>
        <a:p>
          <a:endParaRPr lang="de-DE" dirty="0"/>
        </a:p>
      </dgm:t>
    </dgm:pt>
    <dgm:pt modelId="{CF808D53-9109-42CC-9BF2-C9BCB2FF502A}" type="parTrans" cxnId="{DB8DEB41-D27A-4114-B3CA-91E61E0D8BEC}">
      <dgm:prSet/>
      <dgm:spPr/>
      <dgm:t>
        <a:bodyPr/>
        <a:lstStyle/>
        <a:p>
          <a:endParaRPr lang="de-DE"/>
        </a:p>
      </dgm:t>
    </dgm:pt>
    <dgm:pt modelId="{F3F2C262-0340-4AE0-800B-4C9D7E456333}" type="sibTrans" cxnId="{DB8DEB41-D27A-4114-B3CA-91E61E0D8BEC}">
      <dgm:prSet/>
      <dgm:spPr/>
      <dgm:t>
        <a:bodyPr/>
        <a:lstStyle/>
        <a:p>
          <a:endParaRPr lang="de-DE"/>
        </a:p>
      </dgm:t>
    </dgm:pt>
    <dgm:pt modelId="{FE930278-4A9E-4988-914D-D037F44C219B}">
      <dgm:prSet phldrT="[Text]" phldr="1"/>
      <dgm:spPr/>
      <dgm:t>
        <a:bodyPr/>
        <a:lstStyle/>
        <a:p>
          <a:endParaRPr lang="de-DE"/>
        </a:p>
      </dgm:t>
    </dgm:pt>
    <dgm:pt modelId="{D40E2A32-B4A4-4BF5-ACDF-27ECC43E29DE}" type="parTrans" cxnId="{A6A906C3-B46E-4C04-9D6B-39D439644C8B}">
      <dgm:prSet/>
      <dgm:spPr/>
      <dgm:t>
        <a:bodyPr/>
        <a:lstStyle/>
        <a:p>
          <a:endParaRPr lang="de-DE"/>
        </a:p>
      </dgm:t>
    </dgm:pt>
    <dgm:pt modelId="{566A14DD-A014-4D63-B119-C78617155AF0}" type="sibTrans" cxnId="{A6A906C3-B46E-4C04-9D6B-39D439644C8B}">
      <dgm:prSet/>
      <dgm:spPr/>
      <dgm:t>
        <a:bodyPr/>
        <a:lstStyle/>
        <a:p>
          <a:endParaRPr lang="de-DE"/>
        </a:p>
      </dgm:t>
    </dgm:pt>
    <dgm:pt modelId="{E853BE04-B9F8-4188-B27E-769F3A8FE8BE}">
      <dgm:prSet phldrT="[Text]" phldr="1"/>
      <dgm:spPr/>
      <dgm:t>
        <a:bodyPr/>
        <a:lstStyle/>
        <a:p>
          <a:endParaRPr lang="de-DE" dirty="0"/>
        </a:p>
      </dgm:t>
    </dgm:pt>
    <dgm:pt modelId="{89410055-D5FC-4ED9-8F4D-226B05EC51C4}" type="parTrans" cxnId="{45FAB356-26BC-4AE1-9961-8125680D0011}">
      <dgm:prSet/>
      <dgm:spPr/>
      <dgm:t>
        <a:bodyPr/>
        <a:lstStyle/>
        <a:p>
          <a:endParaRPr lang="de-DE"/>
        </a:p>
      </dgm:t>
    </dgm:pt>
    <dgm:pt modelId="{3717D7AE-EC63-448F-80BB-4E88BAF65EFD}" type="sibTrans" cxnId="{45FAB356-26BC-4AE1-9961-8125680D0011}">
      <dgm:prSet/>
      <dgm:spPr/>
      <dgm:t>
        <a:bodyPr/>
        <a:lstStyle/>
        <a:p>
          <a:endParaRPr lang="de-DE"/>
        </a:p>
      </dgm:t>
    </dgm:pt>
    <dgm:pt modelId="{3441F24C-C67F-40E5-9321-9F8B07DBA9DF}">
      <dgm:prSet phldrT="[Text]"/>
      <dgm:spPr/>
      <dgm:t>
        <a:bodyPr/>
        <a:lstStyle/>
        <a:p>
          <a:r>
            <a:rPr lang="de-DE" dirty="0" smtClean="0"/>
            <a:t>Schwell-wertanalyse</a:t>
          </a:r>
          <a:endParaRPr lang="de-DE" dirty="0"/>
        </a:p>
      </dgm:t>
    </dgm:pt>
    <dgm:pt modelId="{EB8E0D59-E1E7-4041-8DA9-E44B2C77910F}" type="parTrans" cxnId="{A8DFFC3C-B855-4AEF-889D-13DF0C407AC6}">
      <dgm:prSet/>
      <dgm:spPr/>
      <dgm:t>
        <a:bodyPr/>
        <a:lstStyle/>
        <a:p>
          <a:endParaRPr lang="de-DE"/>
        </a:p>
      </dgm:t>
    </dgm:pt>
    <dgm:pt modelId="{A1D5FC4F-B820-44A7-83C2-262974EC46E4}" type="sibTrans" cxnId="{A8DFFC3C-B855-4AEF-889D-13DF0C407AC6}">
      <dgm:prSet/>
      <dgm:spPr/>
      <dgm:t>
        <a:bodyPr/>
        <a:lstStyle/>
        <a:p>
          <a:endParaRPr lang="de-DE"/>
        </a:p>
      </dgm:t>
    </dgm:pt>
    <dgm:pt modelId="{9FF57489-0618-4A40-AB31-648D82C89BB4}">
      <dgm:prSet phldrT="[Text]"/>
      <dgm:spPr/>
      <dgm:t>
        <a:bodyPr/>
        <a:lstStyle/>
        <a:p>
          <a:r>
            <a:rPr lang="de-DE" dirty="0" smtClean="0"/>
            <a:t>Folgen-abschätzung</a:t>
          </a:r>
          <a:endParaRPr lang="de-DE" dirty="0"/>
        </a:p>
      </dgm:t>
    </dgm:pt>
    <dgm:pt modelId="{FB79E06B-5C21-4ADE-9FDE-1DAE8A5EC502}" type="parTrans" cxnId="{9709B9B5-0BD3-4954-8374-5ACDD22D5743}">
      <dgm:prSet/>
      <dgm:spPr/>
      <dgm:t>
        <a:bodyPr/>
        <a:lstStyle/>
        <a:p>
          <a:endParaRPr lang="de-DE"/>
        </a:p>
      </dgm:t>
    </dgm:pt>
    <dgm:pt modelId="{3037D3F0-0B8A-46B3-ABDC-C1E9BE519741}" type="sibTrans" cxnId="{9709B9B5-0BD3-4954-8374-5ACDD22D5743}">
      <dgm:prSet/>
      <dgm:spPr/>
      <dgm:t>
        <a:bodyPr/>
        <a:lstStyle/>
        <a:p>
          <a:endParaRPr lang="de-DE"/>
        </a:p>
      </dgm:t>
    </dgm:pt>
    <dgm:pt modelId="{377DCDAE-734D-4083-A3B2-BB26E6912423}">
      <dgm:prSet phldrT="[Text]"/>
      <dgm:spPr/>
      <dgm:t>
        <a:bodyPr/>
        <a:lstStyle/>
        <a:p>
          <a:r>
            <a:rPr lang="de-DE" dirty="0" smtClean="0"/>
            <a:t>Sicherheits-konzept</a:t>
          </a:r>
          <a:endParaRPr lang="de-DE" dirty="0"/>
        </a:p>
      </dgm:t>
    </dgm:pt>
    <dgm:pt modelId="{F4394758-C100-497A-BC96-9D9583B1C8E7}" type="parTrans" cxnId="{E40A6C34-E7FA-499F-8989-E09EE3F954F7}">
      <dgm:prSet/>
      <dgm:spPr/>
      <dgm:t>
        <a:bodyPr/>
        <a:lstStyle/>
        <a:p>
          <a:endParaRPr lang="de-DE"/>
        </a:p>
      </dgm:t>
    </dgm:pt>
    <dgm:pt modelId="{62BB5723-B2EC-43BD-8316-60A31FE99670}" type="sibTrans" cxnId="{E40A6C34-E7FA-499F-8989-E09EE3F954F7}">
      <dgm:prSet/>
      <dgm:spPr/>
      <dgm:t>
        <a:bodyPr/>
        <a:lstStyle/>
        <a:p>
          <a:endParaRPr lang="de-DE"/>
        </a:p>
      </dgm:t>
    </dgm:pt>
    <dgm:pt modelId="{8E9BEF8B-6B39-4132-BA47-B1E787472292}">
      <dgm:prSet phldrT="[Text]"/>
      <dgm:spPr/>
      <dgm:t>
        <a:bodyPr/>
        <a:lstStyle/>
        <a:p>
          <a:r>
            <a:rPr lang="de-DE" dirty="0" smtClean="0"/>
            <a:t>Verfahrens-beschreibung</a:t>
          </a:r>
          <a:endParaRPr lang="de-DE" dirty="0"/>
        </a:p>
      </dgm:t>
    </dgm:pt>
    <dgm:pt modelId="{135D0E12-97CF-4108-A7D9-576EFDCBA0E5}" type="parTrans" cxnId="{C1585B9A-87EF-495A-941D-47FC0A26729E}">
      <dgm:prSet/>
      <dgm:spPr/>
      <dgm:t>
        <a:bodyPr/>
        <a:lstStyle/>
        <a:p>
          <a:endParaRPr lang="de-DE"/>
        </a:p>
      </dgm:t>
    </dgm:pt>
    <dgm:pt modelId="{D157A2FA-A4D4-4028-823B-F6264B578C72}" type="sibTrans" cxnId="{C1585B9A-87EF-495A-941D-47FC0A26729E}">
      <dgm:prSet/>
      <dgm:spPr/>
      <dgm:t>
        <a:bodyPr/>
        <a:lstStyle/>
        <a:p>
          <a:endParaRPr lang="de-DE"/>
        </a:p>
      </dgm:t>
    </dgm:pt>
    <dgm:pt modelId="{E2E9CEFC-27EE-4F41-81BA-F36B3E1CFA2D}">
      <dgm:prSet phldrT="[Text]"/>
      <dgm:spPr/>
      <dgm:t>
        <a:bodyPr/>
        <a:lstStyle/>
        <a:p>
          <a:r>
            <a:rPr lang="de-DE" dirty="0" smtClean="0"/>
            <a:t>Informationen für die  Betroffenen</a:t>
          </a:r>
          <a:endParaRPr lang="de-DE" dirty="0"/>
        </a:p>
      </dgm:t>
    </dgm:pt>
    <dgm:pt modelId="{BFC3A296-AAD5-40AD-8E7C-891DCFC4A691}" type="parTrans" cxnId="{CA3FC9F9-E9F7-48AD-8185-06927319E6FA}">
      <dgm:prSet/>
      <dgm:spPr/>
      <dgm:t>
        <a:bodyPr/>
        <a:lstStyle/>
        <a:p>
          <a:endParaRPr lang="de-DE"/>
        </a:p>
      </dgm:t>
    </dgm:pt>
    <dgm:pt modelId="{30DF036B-F043-4B85-BE9F-A84B2942E8E2}" type="sibTrans" cxnId="{CA3FC9F9-E9F7-48AD-8185-06927319E6FA}">
      <dgm:prSet/>
      <dgm:spPr/>
      <dgm:t>
        <a:bodyPr/>
        <a:lstStyle/>
        <a:p>
          <a:endParaRPr lang="de-DE"/>
        </a:p>
      </dgm:t>
    </dgm:pt>
    <dgm:pt modelId="{4EF67F1C-1D48-4F72-B224-2F8332EE5DD0}">
      <dgm:prSet phldrT="[Text]"/>
      <dgm:spPr/>
      <dgm:t>
        <a:bodyPr/>
        <a:lstStyle/>
        <a:p>
          <a:r>
            <a:rPr lang="de-DE" dirty="0" smtClean="0"/>
            <a:t>Verzeichnis</a:t>
          </a:r>
          <a:endParaRPr lang="de-DE" dirty="0"/>
        </a:p>
      </dgm:t>
    </dgm:pt>
    <dgm:pt modelId="{3828590E-6EC2-4291-8D76-5428BA75A925}" type="sibTrans" cxnId="{8A771598-FDC6-4D3F-B1CF-6BB61715F776}">
      <dgm:prSet/>
      <dgm:spPr/>
      <dgm:t>
        <a:bodyPr/>
        <a:lstStyle/>
        <a:p>
          <a:endParaRPr lang="de-DE"/>
        </a:p>
      </dgm:t>
    </dgm:pt>
    <dgm:pt modelId="{1C0C7A6A-98A1-48B3-9B23-65EB2055B7CF}" type="parTrans" cxnId="{8A771598-FDC6-4D3F-B1CF-6BB61715F776}">
      <dgm:prSet/>
      <dgm:spPr/>
      <dgm:t>
        <a:bodyPr/>
        <a:lstStyle/>
        <a:p>
          <a:endParaRPr lang="de-DE"/>
        </a:p>
      </dgm:t>
    </dgm:pt>
    <dgm:pt modelId="{AF2076FB-E358-4A10-B70F-EF91E5E41CCB}">
      <dgm:prSet phldrT="[Text]"/>
      <dgm:spPr>
        <a:noFill/>
      </dgm:spPr>
      <dgm:t>
        <a:bodyPr/>
        <a:lstStyle/>
        <a:p>
          <a:endParaRPr lang="de-DE" dirty="0"/>
        </a:p>
      </dgm:t>
    </dgm:pt>
    <dgm:pt modelId="{96A77EBB-9583-40F7-9D6D-4AA98918600D}" type="sibTrans" cxnId="{6DF8D15E-A2BF-460D-808D-EA763F8E64E5}">
      <dgm:prSet/>
      <dgm:spPr/>
      <dgm:t>
        <a:bodyPr/>
        <a:lstStyle/>
        <a:p>
          <a:endParaRPr lang="de-DE"/>
        </a:p>
      </dgm:t>
    </dgm:pt>
    <dgm:pt modelId="{3D7EB4B0-80BC-43DB-9BC4-9103A67228E4}" type="parTrans" cxnId="{6DF8D15E-A2BF-460D-808D-EA763F8E64E5}">
      <dgm:prSet/>
      <dgm:spPr/>
      <dgm:t>
        <a:bodyPr/>
        <a:lstStyle/>
        <a:p>
          <a:endParaRPr lang="de-DE"/>
        </a:p>
      </dgm:t>
    </dgm:pt>
    <dgm:pt modelId="{37043A65-A63F-4614-8D13-DF88D86427AD}" type="pres">
      <dgm:prSet presAssocID="{97D6909E-C73D-4ACA-84E6-BAE0C8A74CF2}" presName="Name0" presStyleCnt="0">
        <dgm:presLayoutVars>
          <dgm:chMax val="1"/>
          <dgm:chPref val="1"/>
          <dgm:dir/>
          <dgm:animOne val="branch"/>
          <dgm:animLvl val="lvl"/>
        </dgm:presLayoutVars>
      </dgm:prSet>
      <dgm:spPr/>
      <dgm:t>
        <a:bodyPr/>
        <a:lstStyle/>
        <a:p>
          <a:endParaRPr lang="de-DE"/>
        </a:p>
      </dgm:t>
    </dgm:pt>
    <dgm:pt modelId="{89D4C2B0-619C-47D2-82FC-17BF6B53E69A}" type="pres">
      <dgm:prSet presAssocID="{AF2076FB-E358-4A10-B70F-EF91E5E41CCB}" presName="Parent" presStyleLbl="node0" presStyleIdx="0" presStyleCnt="1" custLinFactNeighborX="-1630" custLinFactNeighborY="-679">
        <dgm:presLayoutVars>
          <dgm:chMax val="6"/>
          <dgm:chPref val="6"/>
        </dgm:presLayoutVars>
      </dgm:prSet>
      <dgm:spPr/>
      <dgm:t>
        <a:bodyPr/>
        <a:lstStyle/>
        <a:p>
          <a:endParaRPr lang="de-DE"/>
        </a:p>
      </dgm:t>
    </dgm:pt>
    <dgm:pt modelId="{E1F324F5-064A-4AE4-AFA4-BABFDDCB5EB7}" type="pres">
      <dgm:prSet presAssocID="{4EF67F1C-1D48-4F72-B224-2F8332EE5DD0}" presName="Accent1" presStyleCnt="0"/>
      <dgm:spPr/>
    </dgm:pt>
    <dgm:pt modelId="{2984563B-E34D-4DF4-82D1-E9C6F5109F4F}" type="pres">
      <dgm:prSet presAssocID="{4EF67F1C-1D48-4F72-B224-2F8332EE5DD0}" presName="Accent" presStyleLbl="bgShp" presStyleIdx="0" presStyleCnt="6"/>
      <dgm:spPr/>
    </dgm:pt>
    <dgm:pt modelId="{5959E616-5E09-49CA-8F3C-0B3241EEA15D}" type="pres">
      <dgm:prSet presAssocID="{4EF67F1C-1D48-4F72-B224-2F8332EE5DD0}" presName="Child1" presStyleLbl="node1" presStyleIdx="0" presStyleCnt="6" custLinFactNeighborX="1072">
        <dgm:presLayoutVars>
          <dgm:chMax val="0"/>
          <dgm:chPref val="0"/>
          <dgm:bulletEnabled val="1"/>
        </dgm:presLayoutVars>
      </dgm:prSet>
      <dgm:spPr/>
      <dgm:t>
        <a:bodyPr/>
        <a:lstStyle/>
        <a:p>
          <a:endParaRPr lang="de-DE"/>
        </a:p>
      </dgm:t>
    </dgm:pt>
    <dgm:pt modelId="{6B1E11A6-629B-49C4-88B1-5B667C78D67E}" type="pres">
      <dgm:prSet presAssocID="{8E9BEF8B-6B39-4132-BA47-B1E787472292}" presName="Accent2" presStyleCnt="0"/>
      <dgm:spPr/>
    </dgm:pt>
    <dgm:pt modelId="{834E0B80-4A06-4A0B-8D40-59EA7FCAEFFB}" type="pres">
      <dgm:prSet presAssocID="{8E9BEF8B-6B39-4132-BA47-B1E787472292}" presName="Accent" presStyleLbl="bgShp" presStyleIdx="1" presStyleCnt="6"/>
      <dgm:spPr/>
    </dgm:pt>
    <dgm:pt modelId="{58D8C432-6648-4994-8ADC-65E57BC10674}" type="pres">
      <dgm:prSet presAssocID="{8E9BEF8B-6B39-4132-BA47-B1E787472292}" presName="Child2" presStyleLbl="node1" presStyleIdx="1" presStyleCnt="6">
        <dgm:presLayoutVars>
          <dgm:chMax val="0"/>
          <dgm:chPref val="0"/>
          <dgm:bulletEnabled val="1"/>
        </dgm:presLayoutVars>
      </dgm:prSet>
      <dgm:spPr/>
      <dgm:t>
        <a:bodyPr/>
        <a:lstStyle/>
        <a:p>
          <a:endParaRPr lang="de-DE"/>
        </a:p>
      </dgm:t>
    </dgm:pt>
    <dgm:pt modelId="{2DB46445-56B7-4AA8-891C-E8017841C213}" type="pres">
      <dgm:prSet presAssocID="{3441F24C-C67F-40E5-9321-9F8B07DBA9DF}" presName="Accent3" presStyleCnt="0"/>
      <dgm:spPr/>
    </dgm:pt>
    <dgm:pt modelId="{9E843C3C-A775-42A5-BEF5-F8FD52697713}" type="pres">
      <dgm:prSet presAssocID="{3441F24C-C67F-40E5-9321-9F8B07DBA9DF}" presName="Accent" presStyleLbl="bgShp" presStyleIdx="2" presStyleCnt="6"/>
      <dgm:spPr/>
    </dgm:pt>
    <dgm:pt modelId="{2125B7E4-FF1E-4742-927C-07DA24B3EA9E}" type="pres">
      <dgm:prSet presAssocID="{3441F24C-C67F-40E5-9321-9F8B07DBA9DF}" presName="Child3" presStyleLbl="node1" presStyleIdx="2" presStyleCnt="6">
        <dgm:presLayoutVars>
          <dgm:chMax val="0"/>
          <dgm:chPref val="0"/>
          <dgm:bulletEnabled val="1"/>
        </dgm:presLayoutVars>
      </dgm:prSet>
      <dgm:spPr/>
      <dgm:t>
        <a:bodyPr/>
        <a:lstStyle/>
        <a:p>
          <a:endParaRPr lang="de-DE"/>
        </a:p>
      </dgm:t>
    </dgm:pt>
    <dgm:pt modelId="{F0724B8B-4515-4B74-AD37-B758E19E1503}" type="pres">
      <dgm:prSet presAssocID="{9FF57489-0618-4A40-AB31-648D82C89BB4}" presName="Accent4" presStyleCnt="0"/>
      <dgm:spPr/>
    </dgm:pt>
    <dgm:pt modelId="{44F1E792-3ED2-4232-8CA3-DDF8BCA8B771}" type="pres">
      <dgm:prSet presAssocID="{9FF57489-0618-4A40-AB31-648D82C89BB4}" presName="Accent" presStyleLbl="bgShp" presStyleIdx="3" presStyleCnt="6"/>
      <dgm:spPr/>
    </dgm:pt>
    <dgm:pt modelId="{189B6BB6-0C44-485B-B8A9-470F564243D0}" type="pres">
      <dgm:prSet presAssocID="{9FF57489-0618-4A40-AB31-648D82C89BB4}" presName="Child4" presStyleLbl="node1" presStyleIdx="3" presStyleCnt="6">
        <dgm:presLayoutVars>
          <dgm:chMax val="0"/>
          <dgm:chPref val="0"/>
          <dgm:bulletEnabled val="1"/>
        </dgm:presLayoutVars>
      </dgm:prSet>
      <dgm:spPr/>
      <dgm:t>
        <a:bodyPr/>
        <a:lstStyle/>
        <a:p>
          <a:endParaRPr lang="de-DE"/>
        </a:p>
      </dgm:t>
    </dgm:pt>
    <dgm:pt modelId="{91DF3942-A3FF-4E65-A1BE-14F5479CA434}" type="pres">
      <dgm:prSet presAssocID="{377DCDAE-734D-4083-A3B2-BB26E6912423}" presName="Accent5" presStyleCnt="0"/>
      <dgm:spPr/>
    </dgm:pt>
    <dgm:pt modelId="{561F994F-7AEC-4C2F-B350-EE07784BA6A2}" type="pres">
      <dgm:prSet presAssocID="{377DCDAE-734D-4083-A3B2-BB26E6912423}" presName="Accent" presStyleLbl="bgShp" presStyleIdx="4" presStyleCnt="6"/>
      <dgm:spPr/>
    </dgm:pt>
    <dgm:pt modelId="{02A9279F-336A-4CA9-853A-C3D4EF10872D}" type="pres">
      <dgm:prSet presAssocID="{377DCDAE-734D-4083-A3B2-BB26E6912423}" presName="Child5" presStyleLbl="node1" presStyleIdx="4" presStyleCnt="6">
        <dgm:presLayoutVars>
          <dgm:chMax val="0"/>
          <dgm:chPref val="0"/>
          <dgm:bulletEnabled val="1"/>
        </dgm:presLayoutVars>
      </dgm:prSet>
      <dgm:spPr/>
      <dgm:t>
        <a:bodyPr/>
        <a:lstStyle/>
        <a:p>
          <a:endParaRPr lang="de-DE"/>
        </a:p>
      </dgm:t>
    </dgm:pt>
    <dgm:pt modelId="{946DB2C9-49B5-47FD-A99B-388699074FB5}" type="pres">
      <dgm:prSet presAssocID="{E2E9CEFC-27EE-4F41-81BA-F36B3E1CFA2D}" presName="Accent6" presStyleCnt="0"/>
      <dgm:spPr/>
    </dgm:pt>
    <dgm:pt modelId="{E25377C2-EC73-49B4-B743-E6E05A1E08B7}" type="pres">
      <dgm:prSet presAssocID="{E2E9CEFC-27EE-4F41-81BA-F36B3E1CFA2D}" presName="Accent" presStyleLbl="bgShp" presStyleIdx="5" presStyleCnt="6"/>
      <dgm:spPr/>
    </dgm:pt>
    <dgm:pt modelId="{205961D4-3A0A-45A0-878B-59C0CFFA2848}" type="pres">
      <dgm:prSet presAssocID="{E2E9CEFC-27EE-4F41-81BA-F36B3E1CFA2D}" presName="Child6" presStyleLbl="node1" presStyleIdx="5" presStyleCnt="6">
        <dgm:presLayoutVars>
          <dgm:chMax val="0"/>
          <dgm:chPref val="0"/>
          <dgm:bulletEnabled val="1"/>
        </dgm:presLayoutVars>
      </dgm:prSet>
      <dgm:spPr/>
      <dgm:t>
        <a:bodyPr/>
        <a:lstStyle/>
        <a:p>
          <a:endParaRPr lang="de-DE"/>
        </a:p>
      </dgm:t>
    </dgm:pt>
  </dgm:ptLst>
  <dgm:cxnLst>
    <dgm:cxn modelId="{C9D84662-43A4-4E24-A4AD-82E5891D2E4A}" type="presOf" srcId="{3441F24C-C67F-40E5-9321-9F8B07DBA9DF}" destId="{2125B7E4-FF1E-4742-927C-07DA24B3EA9E}" srcOrd="0" destOrd="0" presId="urn:microsoft.com/office/officeart/2011/layout/HexagonRadial"/>
    <dgm:cxn modelId="{DB8DEB41-D27A-4114-B3CA-91E61E0D8BEC}" srcId="{12C749DF-9BC7-4725-87A7-583166DBFB2A}" destId="{96DD3922-FA2B-4A55-9890-33D74946F099}" srcOrd="0" destOrd="0" parTransId="{CF808D53-9109-42CC-9BF2-C9BCB2FF502A}" sibTransId="{F3F2C262-0340-4AE0-800B-4C9D7E456333}"/>
    <dgm:cxn modelId="{A6A906C3-B46E-4C04-9D6B-39D439644C8B}" srcId="{97D6909E-C73D-4ACA-84E6-BAE0C8A74CF2}" destId="{FE930278-4A9E-4988-914D-D037F44C219B}" srcOrd="2" destOrd="0" parTransId="{D40E2A32-B4A4-4BF5-ACDF-27ECC43E29DE}" sibTransId="{566A14DD-A014-4D63-B119-C78617155AF0}"/>
    <dgm:cxn modelId="{A8DFFC3C-B855-4AEF-889D-13DF0C407AC6}" srcId="{AF2076FB-E358-4A10-B70F-EF91E5E41CCB}" destId="{3441F24C-C67F-40E5-9321-9F8B07DBA9DF}" srcOrd="2" destOrd="0" parTransId="{EB8E0D59-E1E7-4041-8DA9-E44B2C77910F}" sibTransId="{A1D5FC4F-B820-44A7-83C2-262974EC46E4}"/>
    <dgm:cxn modelId="{43976616-AAAF-47C4-9917-DE9EE327C94E}" type="presOf" srcId="{8E9BEF8B-6B39-4132-BA47-B1E787472292}" destId="{58D8C432-6648-4994-8ADC-65E57BC10674}" srcOrd="0" destOrd="0" presId="urn:microsoft.com/office/officeart/2011/layout/HexagonRadial"/>
    <dgm:cxn modelId="{01A2DE96-64D0-40E7-A33A-CA103DFCABD7}" type="presOf" srcId="{4EF67F1C-1D48-4F72-B224-2F8332EE5DD0}" destId="{5959E616-5E09-49CA-8F3C-0B3241EEA15D}" srcOrd="0" destOrd="0" presId="urn:microsoft.com/office/officeart/2011/layout/HexagonRadial"/>
    <dgm:cxn modelId="{9709B9B5-0BD3-4954-8374-5ACDD22D5743}" srcId="{AF2076FB-E358-4A10-B70F-EF91E5E41CCB}" destId="{9FF57489-0618-4A40-AB31-648D82C89BB4}" srcOrd="3" destOrd="0" parTransId="{FB79E06B-5C21-4ADE-9FDE-1DAE8A5EC502}" sibTransId="{3037D3F0-0B8A-46B3-ABDC-C1E9BE519741}"/>
    <dgm:cxn modelId="{569ABBEE-1E15-4002-BC88-D766B6EB3DA2}" type="presOf" srcId="{AF2076FB-E358-4A10-B70F-EF91E5E41CCB}" destId="{89D4C2B0-619C-47D2-82FC-17BF6B53E69A}" srcOrd="0" destOrd="0" presId="urn:microsoft.com/office/officeart/2011/layout/HexagonRadial"/>
    <dgm:cxn modelId="{6DF8D15E-A2BF-460D-808D-EA763F8E64E5}" srcId="{97D6909E-C73D-4ACA-84E6-BAE0C8A74CF2}" destId="{AF2076FB-E358-4A10-B70F-EF91E5E41CCB}" srcOrd="0" destOrd="0" parTransId="{3D7EB4B0-80BC-43DB-9BC4-9103A67228E4}" sibTransId="{96A77EBB-9583-40F7-9D6D-4AA98918600D}"/>
    <dgm:cxn modelId="{635168E2-AD13-4186-AA4A-5156DA0BC809}" srcId="{97D6909E-C73D-4ACA-84E6-BAE0C8A74CF2}" destId="{12C749DF-9BC7-4725-87A7-583166DBFB2A}" srcOrd="1" destOrd="0" parTransId="{52E0E854-799D-4A38-B6DB-202986FBD9A9}" sibTransId="{546BB659-A724-49E5-B5EA-9B8191ADF687}"/>
    <dgm:cxn modelId="{45FAB356-26BC-4AE1-9961-8125680D0011}" srcId="{FE930278-4A9E-4988-914D-D037F44C219B}" destId="{E853BE04-B9F8-4188-B27E-769F3A8FE8BE}" srcOrd="0" destOrd="0" parTransId="{89410055-D5FC-4ED9-8F4D-226B05EC51C4}" sibTransId="{3717D7AE-EC63-448F-80BB-4E88BAF65EFD}"/>
    <dgm:cxn modelId="{65053BDE-BE2D-4CC6-AD0D-B6A3D6DA38FA}" type="presOf" srcId="{9FF57489-0618-4A40-AB31-648D82C89BB4}" destId="{189B6BB6-0C44-485B-B8A9-470F564243D0}" srcOrd="0" destOrd="0" presId="urn:microsoft.com/office/officeart/2011/layout/HexagonRadial"/>
    <dgm:cxn modelId="{8A771598-FDC6-4D3F-B1CF-6BB61715F776}" srcId="{AF2076FB-E358-4A10-B70F-EF91E5E41CCB}" destId="{4EF67F1C-1D48-4F72-B224-2F8332EE5DD0}" srcOrd="0" destOrd="0" parTransId="{1C0C7A6A-98A1-48B3-9B23-65EB2055B7CF}" sibTransId="{3828590E-6EC2-4291-8D76-5428BA75A925}"/>
    <dgm:cxn modelId="{C1585B9A-87EF-495A-941D-47FC0A26729E}" srcId="{AF2076FB-E358-4A10-B70F-EF91E5E41CCB}" destId="{8E9BEF8B-6B39-4132-BA47-B1E787472292}" srcOrd="1" destOrd="0" parTransId="{135D0E12-97CF-4108-A7D9-576EFDCBA0E5}" sibTransId="{D157A2FA-A4D4-4028-823B-F6264B578C72}"/>
    <dgm:cxn modelId="{2E641EC0-90A9-4480-9DB2-FF10B512B5A3}" type="presOf" srcId="{E2E9CEFC-27EE-4F41-81BA-F36B3E1CFA2D}" destId="{205961D4-3A0A-45A0-878B-59C0CFFA2848}" srcOrd="0" destOrd="0" presId="urn:microsoft.com/office/officeart/2011/layout/HexagonRadial"/>
    <dgm:cxn modelId="{148AADC3-86AF-4B98-ABC1-0D6633BBE49E}" type="presOf" srcId="{377DCDAE-734D-4083-A3B2-BB26E6912423}" destId="{02A9279F-336A-4CA9-853A-C3D4EF10872D}" srcOrd="0" destOrd="0" presId="urn:microsoft.com/office/officeart/2011/layout/HexagonRadial"/>
    <dgm:cxn modelId="{E40A6C34-E7FA-499F-8989-E09EE3F954F7}" srcId="{AF2076FB-E358-4A10-B70F-EF91E5E41CCB}" destId="{377DCDAE-734D-4083-A3B2-BB26E6912423}" srcOrd="4" destOrd="0" parTransId="{F4394758-C100-497A-BC96-9D9583B1C8E7}" sibTransId="{62BB5723-B2EC-43BD-8316-60A31FE99670}"/>
    <dgm:cxn modelId="{CA3FC9F9-E9F7-48AD-8185-06927319E6FA}" srcId="{AF2076FB-E358-4A10-B70F-EF91E5E41CCB}" destId="{E2E9CEFC-27EE-4F41-81BA-F36B3E1CFA2D}" srcOrd="5" destOrd="0" parTransId="{BFC3A296-AAD5-40AD-8E7C-891DCFC4A691}" sibTransId="{30DF036B-F043-4B85-BE9F-A84B2942E8E2}"/>
    <dgm:cxn modelId="{A0D2AD73-1215-4E2F-85F8-A6B30E6F208C}" type="presOf" srcId="{97D6909E-C73D-4ACA-84E6-BAE0C8A74CF2}" destId="{37043A65-A63F-4614-8D13-DF88D86427AD}" srcOrd="0" destOrd="0" presId="urn:microsoft.com/office/officeart/2011/layout/HexagonRadial"/>
    <dgm:cxn modelId="{4B4D3264-6730-4ED1-A890-72E7D4FC8F5B}" type="presParOf" srcId="{37043A65-A63F-4614-8D13-DF88D86427AD}" destId="{89D4C2B0-619C-47D2-82FC-17BF6B53E69A}" srcOrd="0" destOrd="0" presId="urn:microsoft.com/office/officeart/2011/layout/HexagonRadial"/>
    <dgm:cxn modelId="{B3F6F920-E9FE-43F0-8911-8BE07525F995}" type="presParOf" srcId="{37043A65-A63F-4614-8D13-DF88D86427AD}" destId="{E1F324F5-064A-4AE4-AFA4-BABFDDCB5EB7}" srcOrd="1" destOrd="0" presId="urn:microsoft.com/office/officeart/2011/layout/HexagonRadial"/>
    <dgm:cxn modelId="{3ED0EE94-0EDE-4142-9175-D3A3C481852A}" type="presParOf" srcId="{E1F324F5-064A-4AE4-AFA4-BABFDDCB5EB7}" destId="{2984563B-E34D-4DF4-82D1-E9C6F5109F4F}" srcOrd="0" destOrd="0" presId="urn:microsoft.com/office/officeart/2011/layout/HexagonRadial"/>
    <dgm:cxn modelId="{F7942E15-905C-43DE-8FD7-BA0419E03EEC}" type="presParOf" srcId="{37043A65-A63F-4614-8D13-DF88D86427AD}" destId="{5959E616-5E09-49CA-8F3C-0B3241EEA15D}" srcOrd="2" destOrd="0" presId="urn:microsoft.com/office/officeart/2011/layout/HexagonRadial"/>
    <dgm:cxn modelId="{E9E33956-D55C-4C1A-A1EE-9D0AD4B9E018}" type="presParOf" srcId="{37043A65-A63F-4614-8D13-DF88D86427AD}" destId="{6B1E11A6-629B-49C4-88B1-5B667C78D67E}" srcOrd="3" destOrd="0" presId="urn:microsoft.com/office/officeart/2011/layout/HexagonRadial"/>
    <dgm:cxn modelId="{038F559A-6A18-4FE1-9191-FF7733932AE6}" type="presParOf" srcId="{6B1E11A6-629B-49C4-88B1-5B667C78D67E}" destId="{834E0B80-4A06-4A0B-8D40-59EA7FCAEFFB}" srcOrd="0" destOrd="0" presId="urn:microsoft.com/office/officeart/2011/layout/HexagonRadial"/>
    <dgm:cxn modelId="{DC7ABC13-25E7-419C-B23D-5720919D72B9}" type="presParOf" srcId="{37043A65-A63F-4614-8D13-DF88D86427AD}" destId="{58D8C432-6648-4994-8ADC-65E57BC10674}" srcOrd="4" destOrd="0" presId="urn:microsoft.com/office/officeart/2011/layout/HexagonRadial"/>
    <dgm:cxn modelId="{D575CFAD-78C3-469F-B4C3-55591222CAFE}" type="presParOf" srcId="{37043A65-A63F-4614-8D13-DF88D86427AD}" destId="{2DB46445-56B7-4AA8-891C-E8017841C213}" srcOrd="5" destOrd="0" presId="urn:microsoft.com/office/officeart/2011/layout/HexagonRadial"/>
    <dgm:cxn modelId="{8579EE3B-3B47-4B58-8ADC-9ACC3CBBF4F1}" type="presParOf" srcId="{2DB46445-56B7-4AA8-891C-E8017841C213}" destId="{9E843C3C-A775-42A5-BEF5-F8FD52697713}" srcOrd="0" destOrd="0" presId="urn:microsoft.com/office/officeart/2011/layout/HexagonRadial"/>
    <dgm:cxn modelId="{D3334E3C-F975-4574-8CFD-7A060D5A04D3}" type="presParOf" srcId="{37043A65-A63F-4614-8D13-DF88D86427AD}" destId="{2125B7E4-FF1E-4742-927C-07DA24B3EA9E}" srcOrd="6" destOrd="0" presId="urn:microsoft.com/office/officeart/2011/layout/HexagonRadial"/>
    <dgm:cxn modelId="{CD1F0D45-608B-4FE4-B882-90CAED6D86C5}" type="presParOf" srcId="{37043A65-A63F-4614-8D13-DF88D86427AD}" destId="{F0724B8B-4515-4B74-AD37-B758E19E1503}" srcOrd="7" destOrd="0" presId="urn:microsoft.com/office/officeart/2011/layout/HexagonRadial"/>
    <dgm:cxn modelId="{DF7F5F38-E8B0-4140-B7F5-AEB8244F49CE}" type="presParOf" srcId="{F0724B8B-4515-4B74-AD37-B758E19E1503}" destId="{44F1E792-3ED2-4232-8CA3-DDF8BCA8B771}" srcOrd="0" destOrd="0" presId="urn:microsoft.com/office/officeart/2011/layout/HexagonRadial"/>
    <dgm:cxn modelId="{E98575FF-2272-4A94-B9ED-A7307AE25B99}" type="presParOf" srcId="{37043A65-A63F-4614-8D13-DF88D86427AD}" destId="{189B6BB6-0C44-485B-B8A9-470F564243D0}" srcOrd="8" destOrd="0" presId="urn:microsoft.com/office/officeart/2011/layout/HexagonRadial"/>
    <dgm:cxn modelId="{63A60689-C39C-40DE-AD61-EB8AEFEB19CF}" type="presParOf" srcId="{37043A65-A63F-4614-8D13-DF88D86427AD}" destId="{91DF3942-A3FF-4E65-A1BE-14F5479CA434}" srcOrd="9" destOrd="0" presId="urn:microsoft.com/office/officeart/2011/layout/HexagonRadial"/>
    <dgm:cxn modelId="{BC0F9379-B3D4-4742-89D8-085D59213006}" type="presParOf" srcId="{91DF3942-A3FF-4E65-A1BE-14F5479CA434}" destId="{561F994F-7AEC-4C2F-B350-EE07784BA6A2}" srcOrd="0" destOrd="0" presId="urn:microsoft.com/office/officeart/2011/layout/HexagonRadial"/>
    <dgm:cxn modelId="{16D030E6-D5C3-4F35-B3EC-D19485B3D587}" type="presParOf" srcId="{37043A65-A63F-4614-8D13-DF88D86427AD}" destId="{02A9279F-336A-4CA9-853A-C3D4EF10872D}" srcOrd="10" destOrd="0" presId="urn:microsoft.com/office/officeart/2011/layout/HexagonRadial"/>
    <dgm:cxn modelId="{FC97DFDD-F60F-4C8A-BA91-A76A79DF7540}" type="presParOf" srcId="{37043A65-A63F-4614-8D13-DF88D86427AD}" destId="{946DB2C9-49B5-47FD-A99B-388699074FB5}" srcOrd="11" destOrd="0" presId="urn:microsoft.com/office/officeart/2011/layout/HexagonRadial"/>
    <dgm:cxn modelId="{01DA14DF-9B31-494C-A3E0-256518820113}" type="presParOf" srcId="{946DB2C9-49B5-47FD-A99B-388699074FB5}" destId="{E25377C2-EC73-49B4-B743-E6E05A1E08B7}" srcOrd="0" destOrd="0" presId="urn:microsoft.com/office/officeart/2011/layout/HexagonRadial"/>
    <dgm:cxn modelId="{EDA7C0DD-B3B2-4CCC-A1F9-D2129CD44CD7}" type="presParOf" srcId="{37043A65-A63F-4614-8D13-DF88D86427AD}" destId="{205961D4-3A0A-45A0-878B-59C0CFFA2848}"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1F336-AF04-4DE1-98AC-BF2452E176C0}">
      <dsp:nvSpPr>
        <dsp:cNvPr id="0" name=""/>
        <dsp:cNvSpPr/>
      </dsp:nvSpPr>
      <dsp:spPr>
        <a:xfrm>
          <a:off x="2237051" y="0"/>
          <a:ext cx="1789537" cy="1454271"/>
        </a:xfrm>
        <a:prstGeom prst="trapezoid">
          <a:avLst>
            <a:gd name="adj" fmla="val 61527"/>
          </a:avLst>
        </a:prstGeom>
        <a:gradFill rotWithShape="0">
          <a:gsLst>
            <a:gs pos="0">
              <a:schemeClr val="accent2">
                <a:alpha val="90000"/>
                <a:hueOff val="0"/>
                <a:satOff val="0"/>
                <a:lumOff val="0"/>
                <a:alphaOff val="0"/>
                <a:tint val="50000"/>
                <a:satMod val="300000"/>
              </a:schemeClr>
            </a:gs>
            <a:gs pos="35000">
              <a:schemeClr val="accent2">
                <a:alpha val="90000"/>
                <a:hueOff val="0"/>
                <a:satOff val="0"/>
                <a:lumOff val="0"/>
                <a:alphaOff val="0"/>
                <a:tint val="37000"/>
                <a:satMod val="300000"/>
              </a:schemeClr>
            </a:gs>
            <a:gs pos="100000">
              <a:schemeClr val="accent2">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kern="1200" dirty="0" smtClean="0">
              <a:ln>
                <a:noFill/>
              </a:ln>
            </a:rPr>
            <a:t/>
          </a:r>
          <a:br>
            <a:rPr lang="de-DE" sz="2000" kern="1200" dirty="0" smtClean="0">
              <a:ln>
                <a:noFill/>
              </a:ln>
            </a:rPr>
          </a:br>
          <a:r>
            <a:rPr lang="de-DE" sz="2000" kern="1200" dirty="0" smtClean="0">
              <a:ln>
                <a:noFill/>
              </a:ln>
            </a:rPr>
            <a:t/>
          </a:r>
          <a:br>
            <a:rPr lang="de-DE" sz="2000" kern="1200" dirty="0" smtClean="0">
              <a:ln>
                <a:noFill/>
              </a:ln>
            </a:rPr>
          </a:br>
          <a:r>
            <a:rPr lang="de-DE" sz="2000" b="1" kern="1200" dirty="0" smtClean="0">
              <a:ln>
                <a:noFill/>
              </a:ln>
              <a:solidFill>
                <a:srgbClr val="002060"/>
              </a:solidFill>
            </a:rPr>
            <a:t>Daten-</a:t>
          </a:r>
          <a:br>
            <a:rPr lang="de-DE" sz="2000" b="1" kern="1200" dirty="0" smtClean="0">
              <a:ln>
                <a:noFill/>
              </a:ln>
              <a:solidFill>
                <a:srgbClr val="002060"/>
              </a:solidFill>
            </a:rPr>
          </a:br>
          <a:r>
            <a:rPr lang="de-DE" sz="2000" b="1" kern="1200" dirty="0" smtClean="0">
              <a:ln>
                <a:noFill/>
              </a:ln>
              <a:solidFill>
                <a:srgbClr val="002060"/>
              </a:solidFill>
            </a:rPr>
            <a:t>schutz-</a:t>
          </a:r>
          <a:br>
            <a:rPr lang="de-DE" sz="2000" b="1" kern="1200" dirty="0" smtClean="0">
              <a:ln>
                <a:noFill/>
              </a:ln>
              <a:solidFill>
                <a:srgbClr val="002060"/>
              </a:solidFill>
            </a:rPr>
          </a:br>
          <a:r>
            <a:rPr lang="de-DE" sz="2000" b="1" kern="1200" dirty="0" err="1" smtClean="0">
              <a:ln>
                <a:noFill/>
              </a:ln>
              <a:solidFill>
                <a:srgbClr val="002060"/>
              </a:solidFill>
            </a:rPr>
            <a:t>leitlinie</a:t>
          </a:r>
          <a:endParaRPr lang="de-DE" sz="2000" b="1" kern="1200" dirty="0">
            <a:ln>
              <a:noFill/>
            </a:ln>
            <a:solidFill>
              <a:srgbClr val="002060"/>
            </a:solidFill>
          </a:endParaRPr>
        </a:p>
      </dsp:txBody>
      <dsp:txXfrm>
        <a:off x="2237051" y="0"/>
        <a:ext cx="1789537" cy="1454271"/>
      </dsp:txXfrm>
    </dsp:sp>
    <dsp:sp modelId="{1B833BDE-CF5B-4BD0-AA2A-36F0312EF550}">
      <dsp:nvSpPr>
        <dsp:cNvPr id="0" name=""/>
        <dsp:cNvSpPr/>
      </dsp:nvSpPr>
      <dsp:spPr>
        <a:xfrm>
          <a:off x="1226699" y="1454271"/>
          <a:ext cx="3810240" cy="1642128"/>
        </a:xfrm>
        <a:prstGeom prst="trapezoid">
          <a:avLst>
            <a:gd name="adj" fmla="val 61527"/>
          </a:avLst>
        </a:prstGeom>
        <a:gradFill rotWithShape="0">
          <a:gsLst>
            <a:gs pos="0">
              <a:schemeClr val="accent2">
                <a:alpha val="90000"/>
                <a:hueOff val="0"/>
                <a:satOff val="0"/>
                <a:lumOff val="0"/>
                <a:alphaOff val="-13333"/>
                <a:tint val="50000"/>
                <a:satMod val="300000"/>
              </a:schemeClr>
            </a:gs>
            <a:gs pos="35000">
              <a:schemeClr val="accent2">
                <a:alpha val="90000"/>
                <a:hueOff val="0"/>
                <a:satOff val="0"/>
                <a:lumOff val="0"/>
                <a:alphaOff val="-13333"/>
                <a:tint val="37000"/>
                <a:satMod val="300000"/>
              </a:schemeClr>
            </a:gs>
            <a:gs pos="100000">
              <a:schemeClr val="accent2">
                <a:alpha val="90000"/>
                <a:hueOff val="0"/>
                <a:satOff val="0"/>
                <a:lumOff val="0"/>
                <a:alphaOff val="-13333"/>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de-DE" sz="800" kern="1200" dirty="0" smtClean="0">
            <a:ln>
              <a:noFill/>
            </a:ln>
            <a:solidFill>
              <a:srgbClr val="002060"/>
            </a:solidFill>
          </a:endParaRPr>
        </a:p>
        <a:p>
          <a:pPr lvl="0" algn="ctr" defTabSz="355600">
            <a:lnSpc>
              <a:spcPct val="90000"/>
            </a:lnSpc>
            <a:spcBef>
              <a:spcPct val="0"/>
            </a:spcBef>
            <a:spcAft>
              <a:spcPct val="35000"/>
            </a:spcAft>
          </a:pPr>
          <a:r>
            <a:rPr lang="de-DE" sz="2000" b="1" kern="1200" dirty="0" smtClean="0">
              <a:ln>
                <a:noFill/>
              </a:ln>
              <a:solidFill>
                <a:srgbClr val="002060"/>
              </a:solidFill>
            </a:rPr>
            <a:t>Datenschutzkonzept</a:t>
          </a:r>
          <a:r>
            <a:rPr lang="de-DE" sz="2000" kern="1200" dirty="0" smtClean="0">
              <a:ln>
                <a:noFill/>
              </a:ln>
              <a:solidFill>
                <a:srgbClr val="002060"/>
              </a:solidFill>
            </a:rPr>
            <a:t/>
          </a:r>
          <a:br>
            <a:rPr lang="de-DE" sz="2000" kern="1200" dirty="0" smtClean="0">
              <a:ln>
                <a:noFill/>
              </a:ln>
              <a:solidFill>
                <a:srgbClr val="002060"/>
              </a:solidFill>
            </a:rPr>
          </a:br>
          <a:r>
            <a:rPr lang="de-DE" sz="2000" kern="1200" dirty="0" smtClean="0">
              <a:ln>
                <a:noFill/>
              </a:ln>
              <a:solidFill>
                <a:srgbClr val="002060"/>
              </a:solidFill>
            </a:rPr>
            <a:t>(Verantwortlichkeiten, </a:t>
          </a:r>
          <a:br>
            <a:rPr lang="de-DE" sz="2000" kern="1200" dirty="0" smtClean="0">
              <a:ln>
                <a:noFill/>
              </a:ln>
              <a:solidFill>
                <a:srgbClr val="002060"/>
              </a:solidFill>
            </a:rPr>
          </a:br>
          <a:r>
            <a:rPr lang="de-DE" sz="2000" kern="1200" dirty="0" smtClean="0">
              <a:ln>
                <a:noFill/>
              </a:ln>
              <a:solidFill>
                <a:srgbClr val="002060"/>
              </a:solidFill>
            </a:rPr>
            <a:t>Organisationsstruktur, Prozesse, Aufgaben, …)</a:t>
          </a:r>
          <a:endParaRPr lang="de-DE" sz="2000" kern="1200" dirty="0">
            <a:ln>
              <a:noFill/>
            </a:ln>
            <a:solidFill>
              <a:srgbClr val="002060"/>
            </a:solidFill>
          </a:endParaRPr>
        </a:p>
      </dsp:txBody>
      <dsp:txXfrm>
        <a:off x="1893491" y="1454271"/>
        <a:ext cx="2476656" cy="1642128"/>
      </dsp:txXfrm>
    </dsp:sp>
    <dsp:sp modelId="{7C0AB13C-EF2B-4D0E-94E0-1EF6EED774AB}">
      <dsp:nvSpPr>
        <dsp:cNvPr id="0" name=""/>
        <dsp:cNvSpPr/>
      </dsp:nvSpPr>
      <dsp:spPr>
        <a:xfrm>
          <a:off x="508636" y="3096399"/>
          <a:ext cx="5246366" cy="1167071"/>
        </a:xfrm>
        <a:prstGeom prst="trapezoid">
          <a:avLst>
            <a:gd name="adj" fmla="val 61527"/>
          </a:avLst>
        </a:prstGeom>
        <a:gradFill rotWithShape="0">
          <a:gsLst>
            <a:gs pos="0">
              <a:schemeClr val="accent2">
                <a:alpha val="90000"/>
                <a:hueOff val="0"/>
                <a:satOff val="0"/>
                <a:lumOff val="0"/>
                <a:alphaOff val="-26667"/>
                <a:tint val="50000"/>
                <a:satMod val="300000"/>
              </a:schemeClr>
            </a:gs>
            <a:gs pos="35000">
              <a:schemeClr val="accent2">
                <a:alpha val="90000"/>
                <a:hueOff val="0"/>
                <a:satOff val="0"/>
                <a:lumOff val="0"/>
                <a:alphaOff val="-26667"/>
                <a:tint val="37000"/>
                <a:satMod val="300000"/>
              </a:schemeClr>
            </a:gs>
            <a:gs pos="100000">
              <a:schemeClr val="accent2">
                <a:alpha val="90000"/>
                <a:hueOff val="0"/>
                <a:satOff val="0"/>
                <a:lumOff val="0"/>
                <a:alphaOff val="-26667"/>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b="1" kern="1200" dirty="0" smtClean="0">
              <a:ln>
                <a:noFill/>
              </a:ln>
              <a:solidFill>
                <a:srgbClr val="002060"/>
              </a:solidFill>
            </a:rPr>
            <a:t>Handreichungen</a:t>
          </a:r>
          <a:r>
            <a:rPr lang="de-DE" sz="2000" kern="1200" dirty="0" smtClean="0">
              <a:ln>
                <a:noFill/>
              </a:ln>
              <a:solidFill>
                <a:srgbClr val="002060"/>
              </a:solidFill>
            </a:rPr>
            <a:t/>
          </a:r>
          <a:br>
            <a:rPr lang="de-DE" sz="2000" kern="1200" dirty="0" smtClean="0">
              <a:ln>
                <a:noFill/>
              </a:ln>
              <a:solidFill>
                <a:srgbClr val="002060"/>
              </a:solidFill>
            </a:rPr>
          </a:br>
          <a:r>
            <a:rPr lang="de-DE" sz="2000" kern="1200" dirty="0" smtClean="0">
              <a:ln>
                <a:noFill/>
              </a:ln>
              <a:solidFill>
                <a:srgbClr val="002060"/>
              </a:solidFill>
            </a:rPr>
            <a:t>(Vorlagen, Anleitungen, Musterverträge, Formulare</a:t>
          </a:r>
          <a:r>
            <a:rPr lang="de-DE" sz="2000" kern="1200" smtClean="0">
              <a:ln>
                <a:noFill/>
              </a:ln>
              <a:solidFill>
                <a:srgbClr val="002060"/>
              </a:solidFill>
            </a:rPr>
            <a:t>, Muster </a:t>
          </a:r>
          <a:r>
            <a:rPr lang="de-DE" sz="2000" kern="1200" dirty="0" smtClean="0">
              <a:ln>
                <a:noFill/>
              </a:ln>
              <a:solidFill>
                <a:srgbClr val="002060"/>
              </a:solidFill>
            </a:rPr>
            <a:t>für Schulungen, Checklisten, …) </a:t>
          </a:r>
          <a:endParaRPr lang="de-DE" sz="2000" kern="1200" dirty="0">
            <a:ln>
              <a:noFill/>
            </a:ln>
            <a:solidFill>
              <a:srgbClr val="002060"/>
            </a:solidFill>
          </a:endParaRPr>
        </a:p>
      </dsp:txBody>
      <dsp:txXfrm>
        <a:off x="1426750" y="3096399"/>
        <a:ext cx="3410138" cy="1167071"/>
      </dsp:txXfrm>
    </dsp:sp>
    <dsp:sp modelId="{95427C6E-C4EB-4FFE-BC1A-5213BCA9D371}">
      <dsp:nvSpPr>
        <dsp:cNvPr id="0" name=""/>
        <dsp:cNvSpPr/>
      </dsp:nvSpPr>
      <dsp:spPr>
        <a:xfrm>
          <a:off x="0" y="4263470"/>
          <a:ext cx="6263640" cy="826689"/>
        </a:xfrm>
        <a:prstGeom prst="trapezoid">
          <a:avLst>
            <a:gd name="adj" fmla="val 61527"/>
          </a:avLst>
        </a:prstGeom>
        <a:gradFill rotWithShape="0">
          <a:gsLst>
            <a:gs pos="0">
              <a:schemeClr val="accent2">
                <a:alpha val="90000"/>
                <a:hueOff val="0"/>
                <a:satOff val="0"/>
                <a:lumOff val="0"/>
                <a:alphaOff val="-40000"/>
                <a:tint val="50000"/>
                <a:satMod val="300000"/>
              </a:schemeClr>
            </a:gs>
            <a:gs pos="35000">
              <a:schemeClr val="accent2">
                <a:alpha val="90000"/>
                <a:hueOff val="0"/>
                <a:satOff val="0"/>
                <a:lumOff val="0"/>
                <a:alphaOff val="-40000"/>
                <a:tint val="37000"/>
                <a:satMod val="300000"/>
              </a:schemeClr>
            </a:gs>
            <a:gs pos="100000">
              <a:schemeClr val="accent2">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b="1" kern="1200" dirty="0" smtClean="0">
              <a:ln>
                <a:noFill/>
              </a:ln>
              <a:solidFill>
                <a:srgbClr val="002060"/>
              </a:solidFill>
            </a:rPr>
            <a:t>Technische Unterstützung</a:t>
          </a:r>
          <a:r>
            <a:rPr lang="de-DE" sz="2000" kern="1200" dirty="0" smtClean="0">
              <a:ln>
                <a:noFill/>
              </a:ln>
              <a:solidFill>
                <a:srgbClr val="002060"/>
              </a:solidFill>
            </a:rPr>
            <a:t/>
          </a:r>
          <a:br>
            <a:rPr lang="de-DE" sz="2000" kern="1200" dirty="0" smtClean="0">
              <a:ln>
                <a:noFill/>
              </a:ln>
              <a:solidFill>
                <a:srgbClr val="002060"/>
              </a:solidFill>
            </a:rPr>
          </a:br>
          <a:r>
            <a:rPr lang="de-DE" sz="2000" kern="1200" dirty="0" smtClean="0">
              <a:ln>
                <a:noFill/>
              </a:ln>
              <a:solidFill>
                <a:srgbClr val="002060"/>
              </a:solidFill>
            </a:rPr>
            <a:t>(Dokumentationssystem)</a:t>
          </a:r>
        </a:p>
      </dsp:txBody>
      <dsp:txXfrm>
        <a:off x="1096136" y="4263470"/>
        <a:ext cx="4071366" cy="8266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4C2B0-619C-47D2-82FC-17BF6B53E69A}">
      <dsp:nvSpPr>
        <dsp:cNvPr id="0" name=""/>
        <dsp:cNvSpPr/>
      </dsp:nvSpPr>
      <dsp:spPr>
        <a:xfrm>
          <a:off x="3048941" y="1665712"/>
          <a:ext cx="2133118" cy="1845233"/>
        </a:xfrm>
        <a:prstGeom prst="hexagon">
          <a:avLst>
            <a:gd name="adj" fmla="val 28570"/>
            <a:gd name="vf" fmla="val 115470"/>
          </a:avLst>
        </a:prstGeom>
        <a:no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de-DE" sz="1700" kern="1200" dirty="0"/>
        </a:p>
      </dsp:txBody>
      <dsp:txXfrm>
        <a:off x="3402429" y="1971493"/>
        <a:ext cx="1426142" cy="1233671"/>
      </dsp:txXfrm>
    </dsp:sp>
    <dsp:sp modelId="{834E0B80-4A06-4A0B-8D40-59EA7FCAEFFB}">
      <dsp:nvSpPr>
        <dsp:cNvPr id="0" name=""/>
        <dsp:cNvSpPr/>
      </dsp:nvSpPr>
      <dsp:spPr>
        <a:xfrm>
          <a:off x="4419453" y="795422"/>
          <a:ext cx="804819" cy="693458"/>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5959E616-5E09-49CA-8F3C-0B3241EEA15D}">
      <dsp:nvSpPr>
        <dsp:cNvPr id="0" name=""/>
        <dsp:cNvSpPr/>
      </dsp:nvSpPr>
      <dsp:spPr>
        <a:xfrm>
          <a:off x="3298941" y="0"/>
          <a:ext cx="1748075" cy="1512290"/>
        </a:xfrm>
        <a:prstGeom prst="hexagon">
          <a:avLst>
            <a:gd name="adj" fmla="val 28570"/>
            <a:gd name="vf" fmla="val 115470"/>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de-DE" sz="1700" kern="1200" dirty="0" smtClean="0"/>
            <a:t>Verzeichnis</a:t>
          </a:r>
          <a:endParaRPr lang="de-DE" sz="1700" kern="1200" dirty="0"/>
        </a:p>
      </dsp:txBody>
      <dsp:txXfrm>
        <a:off x="3588634" y="250619"/>
        <a:ext cx="1168689" cy="1011052"/>
      </dsp:txXfrm>
    </dsp:sp>
    <dsp:sp modelId="{9E843C3C-A775-42A5-BEF5-F8FD52697713}">
      <dsp:nvSpPr>
        <dsp:cNvPr id="0" name=""/>
        <dsp:cNvSpPr/>
      </dsp:nvSpPr>
      <dsp:spPr>
        <a:xfrm>
          <a:off x="5358739" y="2091819"/>
          <a:ext cx="804819" cy="693458"/>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58D8C432-6648-4994-8ADC-65E57BC10674}">
      <dsp:nvSpPr>
        <dsp:cNvPr id="0" name=""/>
        <dsp:cNvSpPr/>
      </dsp:nvSpPr>
      <dsp:spPr>
        <a:xfrm>
          <a:off x="4883390" y="930159"/>
          <a:ext cx="1748075" cy="1512290"/>
        </a:xfrm>
        <a:prstGeom prst="hexagon">
          <a:avLst>
            <a:gd name="adj" fmla="val 28570"/>
            <a:gd name="vf" fmla="val 115470"/>
          </a:avLst>
        </a:prstGeom>
        <a:gradFill rotWithShape="0">
          <a:gsLst>
            <a:gs pos="0">
              <a:schemeClr val="accent2">
                <a:shade val="80000"/>
                <a:hueOff val="0"/>
                <a:satOff val="-5604"/>
                <a:lumOff val="6350"/>
                <a:alphaOff val="0"/>
                <a:tint val="50000"/>
                <a:satMod val="300000"/>
              </a:schemeClr>
            </a:gs>
            <a:gs pos="35000">
              <a:schemeClr val="accent2">
                <a:shade val="80000"/>
                <a:hueOff val="0"/>
                <a:satOff val="-5604"/>
                <a:lumOff val="6350"/>
                <a:alphaOff val="0"/>
                <a:tint val="37000"/>
                <a:satMod val="300000"/>
              </a:schemeClr>
            </a:gs>
            <a:gs pos="100000">
              <a:schemeClr val="accent2">
                <a:shade val="80000"/>
                <a:hueOff val="0"/>
                <a:satOff val="-5604"/>
                <a:lumOff val="635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de-DE" sz="1700" kern="1200" dirty="0" smtClean="0"/>
            <a:t>Verfahrens-beschreibung</a:t>
          </a:r>
          <a:endParaRPr lang="de-DE" sz="1700" kern="1200" dirty="0"/>
        </a:p>
      </dsp:txBody>
      <dsp:txXfrm>
        <a:off x="5173083" y="1180778"/>
        <a:ext cx="1168689" cy="1011052"/>
      </dsp:txXfrm>
    </dsp:sp>
    <dsp:sp modelId="{44F1E792-3ED2-4232-8CA3-DDF8BCA8B771}">
      <dsp:nvSpPr>
        <dsp:cNvPr id="0" name=""/>
        <dsp:cNvSpPr/>
      </dsp:nvSpPr>
      <dsp:spPr>
        <a:xfrm>
          <a:off x="4706250" y="3555208"/>
          <a:ext cx="804819" cy="693458"/>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2125B7E4-FF1E-4742-927C-07DA24B3EA9E}">
      <dsp:nvSpPr>
        <dsp:cNvPr id="0" name=""/>
        <dsp:cNvSpPr/>
      </dsp:nvSpPr>
      <dsp:spPr>
        <a:xfrm>
          <a:off x="4883390" y="2758746"/>
          <a:ext cx="1748075" cy="1512290"/>
        </a:xfrm>
        <a:prstGeom prst="hexagon">
          <a:avLst>
            <a:gd name="adj" fmla="val 28570"/>
            <a:gd name="vf" fmla="val 115470"/>
          </a:avLst>
        </a:prstGeom>
        <a:gradFill rotWithShape="0">
          <a:gsLst>
            <a:gs pos="0">
              <a:schemeClr val="accent2">
                <a:shade val="80000"/>
                <a:hueOff val="0"/>
                <a:satOff val="-11208"/>
                <a:lumOff val="12701"/>
                <a:alphaOff val="0"/>
                <a:tint val="50000"/>
                <a:satMod val="300000"/>
              </a:schemeClr>
            </a:gs>
            <a:gs pos="35000">
              <a:schemeClr val="accent2">
                <a:shade val="80000"/>
                <a:hueOff val="0"/>
                <a:satOff val="-11208"/>
                <a:lumOff val="12701"/>
                <a:alphaOff val="0"/>
                <a:tint val="37000"/>
                <a:satMod val="300000"/>
              </a:schemeClr>
            </a:gs>
            <a:gs pos="100000">
              <a:schemeClr val="accent2">
                <a:shade val="80000"/>
                <a:hueOff val="0"/>
                <a:satOff val="-11208"/>
                <a:lumOff val="1270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de-DE" sz="1700" kern="1200" dirty="0" smtClean="0"/>
            <a:t>Schwell-wertanalyse</a:t>
          </a:r>
          <a:endParaRPr lang="de-DE" sz="1700" kern="1200" dirty="0"/>
        </a:p>
      </dsp:txBody>
      <dsp:txXfrm>
        <a:off x="5173083" y="3009365"/>
        <a:ext cx="1168689" cy="1011052"/>
      </dsp:txXfrm>
    </dsp:sp>
    <dsp:sp modelId="{561F994F-7AEC-4C2F-B350-EE07784BA6A2}">
      <dsp:nvSpPr>
        <dsp:cNvPr id="0" name=""/>
        <dsp:cNvSpPr/>
      </dsp:nvSpPr>
      <dsp:spPr>
        <a:xfrm>
          <a:off x="3087680" y="3707114"/>
          <a:ext cx="804819" cy="693458"/>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189B6BB6-0C44-485B-B8A9-470F564243D0}">
      <dsp:nvSpPr>
        <dsp:cNvPr id="0" name=""/>
        <dsp:cNvSpPr/>
      </dsp:nvSpPr>
      <dsp:spPr>
        <a:xfrm>
          <a:off x="3280202" y="3689946"/>
          <a:ext cx="1748075" cy="1512290"/>
        </a:xfrm>
        <a:prstGeom prst="hexagon">
          <a:avLst>
            <a:gd name="adj" fmla="val 28570"/>
            <a:gd name="vf" fmla="val 115470"/>
          </a:avLst>
        </a:prstGeom>
        <a:gradFill rotWithShape="0">
          <a:gsLst>
            <a:gs pos="0">
              <a:schemeClr val="accent2">
                <a:shade val="80000"/>
                <a:hueOff val="0"/>
                <a:satOff val="-16811"/>
                <a:lumOff val="19051"/>
                <a:alphaOff val="0"/>
                <a:tint val="50000"/>
                <a:satMod val="300000"/>
              </a:schemeClr>
            </a:gs>
            <a:gs pos="35000">
              <a:schemeClr val="accent2">
                <a:shade val="80000"/>
                <a:hueOff val="0"/>
                <a:satOff val="-16811"/>
                <a:lumOff val="19051"/>
                <a:alphaOff val="0"/>
                <a:tint val="37000"/>
                <a:satMod val="300000"/>
              </a:schemeClr>
            </a:gs>
            <a:gs pos="100000">
              <a:schemeClr val="accent2">
                <a:shade val="80000"/>
                <a:hueOff val="0"/>
                <a:satOff val="-16811"/>
                <a:lumOff val="1905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de-DE" sz="1700" kern="1200" dirty="0" smtClean="0"/>
            <a:t>Folgen-abschätzung</a:t>
          </a:r>
          <a:endParaRPr lang="de-DE" sz="1700" kern="1200" dirty="0"/>
        </a:p>
      </dsp:txBody>
      <dsp:txXfrm>
        <a:off x="3569895" y="3940565"/>
        <a:ext cx="1168689" cy="1011052"/>
      </dsp:txXfrm>
    </dsp:sp>
    <dsp:sp modelId="{E25377C2-EC73-49B4-B743-E6E05A1E08B7}">
      <dsp:nvSpPr>
        <dsp:cNvPr id="0" name=""/>
        <dsp:cNvSpPr/>
      </dsp:nvSpPr>
      <dsp:spPr>
        <a:xfrm>
          <a:off x="2133012" y="2411236"/>
          <a:ext cx="804819" cy="693458"/>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02A9279F-336A-4CA9-853A-C3D4EF10872D}">
      <dsp:nvSpPr>
        <dsp:cNvPr id="0" name=""/>
        <dsp:cNvSpPr/>
      </dsp:nvSpPr>
      <dsp:spPr>
        <a:xfrm>
          <a:off x="1669571" y="2759786"/>
          <a:ext cx="1748075" cy="1512290"/>
        </a:xfrm>
        <a:prstGeom prst="hexagon">
          <a:avLst>
            <a:gd name="adj" fmla="val 28570"/>
            <a:gd name="vf" fmla="val 115470"/>
          </a:avLst>
        </a:prstGeom>
        <a:gradFill rotWithShape="0">
          <a:gsLst>
            <a:gs pos="0">
              <a:schemeClr val="accent2">
                <a:shade val="80000"/>
                <a:hueOff val="0"/>
                <a:satOff val="-22415"/>
                <a:lumOff val="25402"/>
                <a:alphaOff val="0"/>
                <a:tint val="50000"/>
                <a:satMod val="300000"/>
              </a:schemeClr>
            </a:gs>
            <a:gs pos="35000">
              <a:schemeClr val="accent2">
                <a:shade val="80000"/>
                <a:hueOff val="0"/>
                <a:satOff val="-22415"/>
                <a:lumOff val="25402"/>
                <a:alphaOff val="0"/>
                <a:tint val="37000"/>
                <a:satMod val="300000"/>
              </a:schemeClr>
            </a:gs>
            <a:gs pos="100000">
              <a:schemeClr val="accent2">
                <a:shade val="80000"/>
                <a:hueOff val="0"/>
                <a:satOff val="-22415"/>
                <a:lumOff val="2540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de-DE" sz="1700" kern="1200" dirty="0" smtClean="0"/>
            <a:t>Sicherheits-konzept</a:t>
          </a:r>
          <a:endParaRPr lang="de-DE" sz="1700" kern="1200" dirty="0"/>
        </a:p>
      </dsp:txBody>
      <dsp:txXfrm>
        <a:off x="1959264" y="3010405"/>
        <a:ext cx="1168689" cy="1011052"/>
      </dsp:txXfrm>
    </dsp:sp>
    <dsp:sp modelId="{205961D4-3A0A-45A0-878B-59C0CFFA2848}">
      <dsp:nvSpPr>
        <dsp:cNvPr id="0" name=""/>
        <dsp:cNvSpPr/>
      </dsp:nvSpPr>
      <dsp:spPr>
        <a:xfrm>
          <a:off x="1669571" y="928079"/>
          <a:ext cx="1748075" cy="1512290"/>
        </a:xfrm>
        <a:prstGeom prst="hexagon">
          <a:avLst>
            <a:gd name="adj" fmla="val 28570"/>
            <a:gd name="vf" fmla="val 115470"/>
          </a:avLst>
        </a:prstGeom>
        <a:gradFill rotWithShape="0">
          <a:gsLst>
            <a:gs pos="0">
              <a:schemeClr val="accent2">
                <a:shade val="80000"/>
                <a:hueOff val="0"/>
                <a:satOff val="-28019"/>
                <a:lumOff val="31752"/>
                <a:alphaOff val="0"/>
                <a:tint val="50000"/>
                <a:satMod val="300000"/>
              </a:schemeClr>
            </a:gs>
            <a:gs pos="35000">
              <a:schemeClr val="accent2">
                <a:shade val="80000"/>
                <a:hueOff val="0"/>
                <a:satOff val="-28019"/>
                <a:lumOff val="31752"/>
                <a:alphaOff val="0"/>
                <a:tint val="37000"/>
                <a:satMod val="300000"/>
              </a:schemeClr>
            </a:gs>
            <a:gs pos="100000">
              <a:schemeClr val="accent2">
                <a:shade val="80000"/>
                <a:hueOff val="0"/>
                <a:satOff val="-28019"/>
                <a:lumOff val="3175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de-DE" sz="1700" kern="1200" dirty="0" smtClean="0"/>
            <a:t>Informationen für die  Betroffenen</a:t>
          </a:r>
          <a:endParaRPr lang="de-DE" sz="1700" kern="1200" dirty="0"/>
        </a:p>
      </dsp:txBody>
      <dsp:txXfrm>
        <a:off x="1959264" y="1178698"/>
        <a:ext cx="1168689" cy="101105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Radialsechseck"/>
  <dgm:desc val="Wird verwendet, um einen sequenziellen Prozess darzustellen, der sich auf eine zentrale Idee oder ein zentrales Thema bezieht. Auf 6 Formen der Ebene 2 beschränkt. Dies eignet sich am besten für kleine Textmengen. Nicht verwendeter Text wird nicht angezeigt, ist aber weiterhin verfügbar, wenn Sie das Layout wechseln."/>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 y="0"/>
            <a:ext cx="2946401" cy="495380"/>
          </a:xfrm>
          <a:prstGeom prst="rect">
            <a:avLst/>
          </a:prstGeom>
          <a:noFill/>
          <a:ln w="9525">
            <a:noFill/>
            <a:miter lim="800000"/>
            <a:headEnd/>
            <a:tailEnd/>
          </a:ln>
        </p:spPr>
        <p:txBody>
          <a:bodyPr vert="horz" wrap="square" lIns="95540" tIns="47770" rIns="95540" bIns="47770" numCol="1" anchor="t" anchorCtr="0" compatLnSpc="1">
            <a:prstTxWarp prst="textNoShape">
              <a:avLst/>
            </a:prstTxWarp>
          </a:bodyPr>
          <a:lstStyle>
            <a:lvl1pPr algn="l" defTabSz="955488">
              <a:defRPr sz="1300"/>
            </a:lvl1pPr>
          </a:lstStyle>
          <a:p>
            <a:pPr>
              <a:defRPr/>
            </a:pPr>
            <a:endParaRPr lang="de-DE" dirty="0"/>
          </a:p>
        </p:txBody>
      </p:sp>
      <p:sp>
        <p:nvSpPr>
          <p:cNvPr id="33795" name="Rectangle 3"/>
          <p:cNvSpPr>
            <a:spLocks noGrp="1" noChangeArrowheads="1"/>
          </p:cNvSpPr>
          <p:nvPr>
            <p:ph type="dt" sz="quarter" idx="1"/>
          </p:nvPr>
        </p:nvSpPr>
        <p:spPr bwMode="auto">
          <a:xfrm>
            <a:off x="3849687" y="0"/>
            <a:ext cx="2946401" cy="495380"/>
          </a:xfrm>
          <a:prstGeom prst="rect">
            <a:avLst/>
          </a:prstGeom>
          <a:noFill/>
          <a:ln w="9525">
            <a:noFill/>
            <a:miter lim="800000"/>
            <a:headEnd/>
            <a:tailEnd/>
          </a:ln>
        </p:spPr>
        <p:txBody>
          <a:bodyPr vert="horz" wrap="square" lIns="95540" tIns="47770" rIns="95540" bIns="47770" numCol="1" anchor="t" anchorCtr="0" compatLnSpc="1">
            <a:prstTxWarp prst="textNoShape">
              <a:avLst/>
            </a:prstTxWarp>
          </a:bodyPr>
          <a:lstStyle>
            <a:lvl1pPr algn="r" defTabSz="955488">
              <a:defRPr sz="1300"/>
            </a:lvl1pPr>
          </a:lstStyle>
          <a:p>
            <a:pPr>
              <a:defRPr/>
            </a:pPr>
            <a:fld id="{DFD29CF7-F08B-4F0D-8768-8E3CD9FA7EC0}" type="datetimeFigureOut">
              <a:rPr lang="de-DE"/>
              <a:pPr>
                <a:defRPr/>
              </a:pPr>
              <a:t>30.10.2018</a:t>
            </a:fld>
            <a:endParaRPr lang="de-DE" dirty="0"/>
          </a:p>
        </p:txBody>
      </p:sp>
      <p:sp>
        <p:nvSpPr>
          <p:cNvPr id="33796" name="Rectangle 4"/>
          <p:cNvSpPr>
            <a:spLocks noGrp="1" noChangeArrowheads="1"/>
          </p:cNvSpPr>
          <p:nvPr>
            <p:ph type="ftr" sz="quarter" idx="2"/>
          </p:nvPr>
        </p:nvSpPr>
        <p:spPr bwMode="auto">
          <a:xfrm>
            <a:off x="1" y="9431257"/>
            <a:ext cx="2946401" cy="495380"/>
          </a:xfrm>
          <a:prstGeom prst="rect">
            <a:avLst/>
          </a:prstGeom>
          <a:noFill/>
          <a:ln w="9525">
            <a:noFill/>
            <a:miter lim="800000"/>
            <a:headEnd/>
            <a:tailEnd/>
          </a:ln>
        </p:spPr>
        <p:txBody>
          <a:bodyPr vert="horz" wrap="square" lIns="95540" tIns="47770" rIns="95540" bIns="47770" numCol="1" anchor="b" anchorCtr="0" compatLnSpc="1">
            <a:prstTxWarp prst="textNoShape">
              <a:avLst/>
            </a:prstTxWarp>
          </a:bodyPr>
          <a:lstStyle>
            <a:lvl1pPr algn="l" defTabSz="955488">
              <a:defRPr sz="1300"/>
            </a:lvl1pPr>
          </a:lstStyle>
          <a:p>
            <a:pPr>
              <a:defRPr/>
            </a:pPr>
            <a:endParaRPr lang="de-DE" dirty="0"/>
          </a:p>
        </p:txBody>
      </p:sp>
      <p:sp>
        <p:nvSpPr>
          <p:cNvPr id="33797" name="Rectangle 5"/>
          <p:cNvSpPr>
            <a:spLocks noGrp="1" noChangeArrowheads="1"/>
          </p:cNvSpPr>
          <p:nvPr>
            <p:ph type="sldNum" sz="quarter" idx="3"/>
          </p:nvPr>
        </p:nvSpPr>
        <p:spPr bwMode="auto">
          <a:xfrm>
            <a:off x="3849687" y="9431257"/>
            <a:ext cx="2946401" cy="495380"/>
          </a:xfrm>
          <a:prstGeom prst="rect">
            <a:avLst/>
          </a:prstGeom>
          <a:noFill/>
          <a:ln w="9525">
            <a:noFill/>
            <a:miter lim="800000"/>
            <a:headEnd/>
            <a:tailEnd/>
          </a:ln>
        </p:spPr>
        <p:txBody>
          <a:bodyPr vert="horz" wrap="square" lIns="95540" tIns="47770" rIns="95540" bIns="47770" numCol="1" anchor="b" anchorCtr="0" compatLnSpc="1">
            <a:prstTxWarp prst="textNoShape">
              <a:avLst/>
            </a:prstTxWarp>
          </a:bodyPr>
          <a:lstStyle>
            <a:lvl1pPr algn="r" defTabSz="955488">
              <a:defRPr sz="1300"/>
            </a:lvl1pPr>
          </a:lstStyle>
          <a:p>
            <a:pPr>
              <a:defRPr/>
            </a:pPr>
            <a:fld id="{08AB0B08-4283-4ABC-AD4F-3D3C836592BA}" type="slidenum">
              <a:rPr lang="de-DE"/>
              <a:pPr>
                <a:defRPr/>
              </a:pPr>
              <a:t>‹Nr.›</a:t>
            </a:fld>
            <a:endParaRPr lang="de-DE" dirty="0"/>
          </a:p>
        </p:txBody>
      </p:sp>
    </p:spTree>
    <p:extLst>
      <p:ext uri="{BB962C8B-B14F-4D97-AF65-F5344CB8AC3E}">
        <p14:creationId xmlns:p14="http://schemas.microsoft.com/office/powerpoint/2010/main" val="2810624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2946401" cy="495380"/>
          </a:xfrm>
          <a:prstGeom prst="rect">
            <a:avLst/>
          </a:prstGeom>
          <a:noFill/>
          <a:ln w="9525">
            <a:noFill/>
            <a:miter lim="800000"/>
            <a:headEnd/>
            <a:tailEnd/>
          </a:ln>
        </p:spPr>
        <p:txBody>
          <a:bodyPr vert="horz" wrap="square" lIns="95540" tIns="47770" rIns="95540" bIns="47770" numCol="1" anchor="t" anchorCtr="0" compatLnSpc="1">
            <a:prstTxWarp prst="textNoShape">
              <a:avLst/>
            </a:prstTxWarp>
          </a:bodyPr>
          <a:lstStyle>
            <a:lvl1pPr algn="l" defTabSz="955488">
              <a:defRPr sz="1300"/>
            </a:lvl1pPr>
          </a:lstStyle>
          <a:p>
            <a:pPr>
              <a:defRPr/>
            </a:pPr>
            <a:endParaRPr lang="de-DE" dirty="0"/>
          </a:p>
        </p:txBody>
      </p:sp>
      <p:sp>
        <p:nvSpPr>
          <p:cNvPr id="7171" name="Rectangle 3"/>
          <p:cNvSpPr>
            <a:spLocks noGrp="1" noChangeArrowheads="1"/>
          </p:cNvSpPr>
          <p:nvPr>
            <p:ph type="dt" idx="1"/>
          </p:nvPr>
        </p:nvSpPr>
        <p:spPr bwMode="auto">
          <a:xfrm>
            <a:off x="3851274" y="0"/>
            <a:ext cx="2946401" cy="495380"/>
          </a:xfrm>
          <a:prstGeom prst="rect">
            <a:avLst/>
          </a:prstGeom>
          <a:noFill/>
          <a:ln w="9525">
            <a:noFill/>
            <a:miter lim="800000"/>
            <a:headEnd/>
            <a:tailEnd/>
          </a:ln>
        </p:spPr>
        <p:txBody>
          <a:bodyPr vert="horz" wrap="square" lIns="95540" tIns="47770" rIns="95540" bIns="47770" numCol="1" anchor="t" anchorCtr="0" compatLnSpc="1">
            <a:prstTxWarp prst="textNoShape">
              <a:avLst/>
            </a:prstTxWarp>
          </a:bodyPr>
          <a:lstStyle>
            <a:lvl1pPr algn="r" defTabSz="955488">
              <a:defRPr sz="1300"/>
            </a:lvl1pPr>
          </a:lstStyle>
          <a:p>
            <a:pPr>
              <a:defRPr/>
            </a:pPr>
            <a:fld id="{8D9FF38F-2C51-4E18-BCAA-AC12ACD119FA}" type="datetimeFigureOut">
              <a:rPr lang="de-DE"/>
              <a:pPr>
                <a:defRPr/>
              </a:pPr>
              <a:t>30.10.2018</a:t>
            </a:fld>
            <a:endParaRPr lang="de-DE" dirty="0"/>
          </a:p>
        </p:txBody>
      </p:sp>
      <p:sp>
        <p:nvSpPr>
          <p:cNvPr id="11268" name="Rectangle 4"/>
          <p:cNvSpPr>
            <a:spLocks noGrp="1" noRot="1" noChangeAspect="1" noChangeArrowheads="1" noTextEdit="1"/>
          </p:cNvSpPr>
          <p:nvPr>
            <p:ph type="sldImg" idx="2"/>
          </p:nvPr>
        </p:nvSpPr>
        <p:spPr bwMode="auto">
          <a:xfrm>
            <a:off x="919163" y="746125"/>
            <a:ext cx="4960937" cy="37211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04877" y="4715630"/>
            <a:ext cx="4987924" cy="4466352"/>
          </a:xfrm>
          <a:prstGeom prst="rect">
            <a:avLst/>
          </a:prstGeom>
          <a:noFill/>
          <a:ln w="9525">
            <a:noFill/>
            <a:miter lim="800000"/>
            <a:headEnd/>
            <a:tailEnd/>
          </a:ln>
        </p:spPr>
        <p:txBody>
          <a:bodyPr vert="horz" wrap="square" lIns="95540" tIns="47770" rIns="95540" bIns="47770" numCol="1" anchor="t" anchorCtr="0" compatLnSpc="1">
            <a:prstTxWarp prst="textNoShape">
              <a:avLst/>
            </a:prstTxWarp>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7174" name="Rectangle 6"/>
          <p:cNvSpPr>
            <a:spLocks noGrp="1" noChangeArrowheads="1"/>
          </p:cNvSpPr>
          <p:nvPr>
            <p:ph type="ftr" sz="quarter" idx="4"/>
          </p:nvPr>
        </p:nvSpPr>
        <p:spPr bwMode="auto">
          <a:xfrm>
            <a:off x="1" y="9432846"/>
            <a:ext cx="2946401" cy="495380"/>
          </a:xfrm>
          <a:prstGeom prst="rect">
            <a:avLst/>
          </a:prstGeom>
          <a:noFill/>
          <a:ln w="9525">
            <a:noFill/>
            <a:miter lim="800000"/>
            <a:headEnd/>
            <a:tailEnd/>
          </a:ln>
        </p:spPr>
        <p:txBody>
          <a:bodyPr vert="horz" wrap="square" lIns="95540" tIns="47770" rIns="95540" bIns="47770" numCol="1" anchor="b" anchorCtr="0" compatLnSpc="1">
            <a:prstTxWarp prst="textNoShape">
              <a:avLst/>
            </a:prstTxWarp>
          </a:bodyPr>
          <a:lstStyle>
            <a:lvl1pPr algn="l" defTabSz="955488">
              <a:defRPr sz="1300"/>
            </a:lvl1pPr>
          </a:lstStyle>
          <a:p>
            <a:pPr>
              <a:defRPr/>
            </a:pPr>
            <a:endParaRPr lang="de-DE" dirty="0"/>
          </a:p>
        </p:txBody>
      </p:sp>
      <p:sp>
        <p:nvSpPr>
          <p:cNvPr id="7175" name="Rectangle 7"/>
          <p:cNvSpPr>
            <a:spLocks noGrp="1" noChangeArrowheads="1"/>
          </p:cNvSpPr>
          <p:nvPr>
            <p:ph type="sldNum" sz="quarter" idx="5"/>
          </p:nvPr>
        </p:nvSpPr>
        <p:spPr bwMode="auto">
          <a:xfrm>
            <a:off x="3851274" y="9432846"/>
            <a:ext cx="2946401" cy="495380"/>
          </a:xfrm>
          <a:prstGeom prst="rect">
            <a:avLst/>
          </a:prstGeom>
          <a:noFill/>
          <a:ln w="9525">
            <a:noFill/>
            <a:miter lim="800000"/>
            <a:headEnd/>
            <a:tailEnd/>
          </a:ln>
        </p:spPr>
        <p:txBody>
          <a:bodyPr vert="horz" wrap="square" lIns="95540" tIns="47770" rIns="95540" bIns="47770" numCol="1" anchor="b" anchorCtr="0" compatLnSpc="1">
            <a:prstTxWarp prst="textNoShape">
              <a:avLst/>
            </a:prstTxWarp>
          </a:bodyPr>
          <a:lstStyle>
            <a:lvl1pPr algn="r" defTabSz="955488">
              <a:defRPr sz="1300"/>
            </a:lvl1pPr>
          </a:lstStyle>
          <a:p>
            <a:pPr>
              <a:defRPr/>
            </a:pPr>
            <a:fld id="{3F46C065-CCCC-4ABE-882B-BEA56CA6A8F7}" type="slidenum">
              <a:rPr lang="de-DE"/>
              <a:pPr>
                <a:defRPr/>
              </a:pPr>
              <a:t>‹Nr.›</a:t>
            </a:fld>
            <a:endParaRPr lang="de-DE" dirty="0"/>
          </a:p>
        </p:txBody>
      </p:sp>
    </p:spTree>
    <p:extLst>
      <p:ext uri="{BB962C8B-B14F-4D97-AF65-F5344CB8AC3E}">
        <p14:creationId xmlns:p14="http://schemas.microsoft.com/office/powerpoint/2010/main" val="8917496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itchFamily="-80" charset="0"/>
        <a:ea typeface="Arial Unicode MS" pitchFamily="34" charset="-128"/>
        <a:cs typeface="Arial Unicode MS" pitchFamily="34" charset="-128"/>
      </a:defRPr>
    </a:lvl1pPr>
    <a:lvl2pPr marL="457200" algn="l" rtl="0" eaLnBrk="0" fontAlgn="base" hangingPunct="0">
      <a:spcBef>
        <a:spcPct val="30000"/>
      </a:spcBef>
      <a:spcAft>
        <a:spcPct val="0"/>
      </a:spcAft>
      <a:defRPr sz="1200" kern="1200">
        <a:solidFill>
          <a:schemeClr val="tx1"/>
        </a:solidFill>
        <a:latin typeface="Arial Narrow" pitchFamily="-80" charset="0"/>
        <a:ea typeface="Arial Unicode MS" pitchFamily="34" charset="-128"/>
        <a:cs typeface="Arial Unicode MS" pitchFamily="34" charset="-128"/>
      </a:defRPr>
    </a:lvl2pPr>
    <a:lvl3pPr marL="914400" algn="l" rtl="0" eaLnBrk="0" fontAlgn="base" hangingPunct="0">
      <a:spcBef>
        <a:spcPct val="30000"/>
      </a:spcBef>
      <a:spcAft>
        <a:spcPct val="0"/>
      </a:spcAft>
      <a:defRPr sz="1200" kern="1200">
        <a:solidFill>
          <a:schemeClr val="tx1"/>
        </a:solidFill>
        <a:latin typeface="Arial Narrow" pitchFamily="-80" charset="0"/>
        <a:ea typeface="Arial Unicode MS" pitchFamily="34" charset="-128"/>
        <a:cs typeface="Arial Unicode MS" pitchFamily="34" charset="-128"/>
      </a:defRPr>
    </a:lvl3pPr>
    <a:lvl4pPr marL="1371600" algn="l" rtl="0" eaLnBrk="0" fontAlgn="base" hangingPunct="0">
      <a:spcBef>
        <a:spcPct val="30000"/>
      </a:spcBef>
      <a:spcAft>
        <a:spcPct val="0"/>
      </a:spcAft>
      <a:defRPr sz="1200" kern="1200">
        <a:solidFill>
          <a:schemeClr val="tx1"/>
        </a:solidFill>
        <a:latin typeface="Arial Narrow" pitchFamily="-80" charset="0"/>
        <a:ea typeface="Arial Unicode MS" pitchFamily="34" charset="-128"/>
        <a:cs typeface="Arial Unicode MS" pitchFamily="34" charset="-128"/>
      </a:defRPr>
    </a:lvl4pPr>
    <a:lvl5pPr marL="1828800" algn="l" rtl="0" eaLnBrk="0" fontAlgn="base" hangingPunct="0">
      <a:spcBef>
        <a:spcPct val="30000"/>
      </a:spcBef>
      <a:spcAft>
        <a:spcPct val="0"/>
      </a:spcAft>
      <a:defRPr sz="1200" kern="1200">
        <a:solidFill>
          <a:schemeClr val="tx1"/>
        </a:solidFill>
        <a:latin typeface="Arial Narrow" pitchFamily="-80" charset="0"/>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Umsetzung des Datenschutzmanagementsystem</a:t>
            </a:r>
            <a:r>
              <a:rPr lang="de-DE" baseline="0" dirty="0" smtClean="0"/>
              <a:t> erfolgt hierarchisch nach  dem Top-Down-Prinzip.</a:t>
            </a:r>
          </a:p>
          <a:p>
            <a:endParaRPr lang="de-DE" baseline="0" dirty="0" smtClean="0"/>
          </a:p>
          <a:p>
            <a:r>
              <a:rPr lang="de-DE" baseline="0" dirty="0" smtClean="0"/>
              <a:t>Wir beginnen mit der Datenschutzleitlinie, zu deren Umsetzung wir auch gleich noch etwas hören werden.</a:t>
            </a:r>
          </a:p>
          <a:p>
            <a:endParaRPr lang="de-DE" baseline="0" dirty="0" smtClean="0"/>
          </a:p>
          <a:p>
            <a:r>
              <a:rPr lang="de-DE" baseline="0" dirty="0" smtClean="0"/>
              <a:t>In einem Datenschutzkonzept werden die Verantwortlichen deren Aufgaben und die Prozesse festgelegt.</a:t>
            </a:r>
          </a:p>
          <a:p>
            <a:endParaRPr lang="de-DE" baseline="0" dirty="0" smtClean="0"/>
          </a:p>
          <a:p>
            <a:r>
              <a:rPr lang="de-DE" baseline="0" dirty="0" smtClean="0"/>
              <a:t>Das Konzept wird dann durch geeignete Handreichungen und technisch durch ein Dokumentationssystem unterstützt .</a:t>
            </a:r>
          </a:p>
          <a:p>
            <a:endParaRPr lang="de-DE" baseline="0" dirty="0" smtClean="0"/>
          </a:p>
          <a:p>
            <a:endParaRPr lang="de-DE" baseline="0" dirty="0" smtClean="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1</a:t>
            </a:fld>
            <a:endParaRPr lang="de-DE" dirty="0"/>
          </a:p>
        </p:txBody>
      </p:sp>
    </p:spTree>
    <p:extLst>
      <p:ext uri="{BB962C8B-B14F-4D97-AF65-F5344CB8AC3E}">
        <p14:creationId xmlns:p14="http://schemas.microsoft.com/office/powerpoint/2010/main" val="2841673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Ein Datenschutzmanagementsystem besteht aus mehreren Komponenten.</a:t>
            </a:r>
          </a:p>
          <a:p>
            <a:endParaRPr lang="de-DE" dirty="0" smtClean="0"/>
          </a:p>
          <a:p>
            <a:r>
              <a:rPr lang="de-DE" dirty="0" smtClean="0"/>
              <a:t>Die erste Komponente ist eine</a:t>
            </a:r>
            <a:r>
              <a:rPr lang="de-DE" baseline="0" dirty="0" smtClean="0"/>
              <a:t> Datenschutzleitlinie. </a:t>
            </a:r>
          </a:p>
          <a:p>
            <a:endParaRPr lang="de-DE" baseline="0" dirty="0" smtClean="0"/>
          </a:p>
          <a:p>
            <a:r>
              <a:rPr lang="de-DE" baseline="0" dirty="0" smtClean="0"/>
              <a:t>Die Leitlinie beschreibt das Verhältnis einer Organisation zum Datenschutz.</a:t>
            </a:r>
          </a:p>
          <a:p>
            <a:r>
              <a:rPr lang="de-DE" baseline="0" dirty="0" smtClean="0"/>
              <a:t>Anders als bei der IT-Sicherheit, wo die Hochschule ein Sicherheitsniveau festlegen kann, darf man beim Datenschutz allerdings nicht unter die gesetzlichen Anforderungen gehen.</a:t>
            </a:r>
          </a:p>
          <a:p>
            <a:endParaRPr lang="de-DE" baseline="0" dirty="0" smtClean="0"/>
          </a:p>
          <a:p>
            <a:r>
              <a:rPr lang="de-DE" baseline="0" dirty="0" smtClean="0"/>
              <a:t>Die Leitlinie soll die Ziele definieren, die man mit dem Datenschutzmanagementsystem erreichen will.</a:t>
            </a:r>
          </a:p>
          <a:p>
            <a:endParaRPr lang="de-DE" baseline="0" dirty="0" smtClean="0"/>
          </a:p>
          <a:p>
            <a:r>
              <a:rPr lang="de-DE" baseline="0" dirty="0" smtClean="0"/>
              <a:t>Sie ist eine Orientierungshilfe bei der Umsetzung.</a:t>
            </a:r>
          </a:p>
          <a:p>
            <a:endParaRPr lang="de-DE" baseline="0" dirty="0" smtClean="0"/>
          </a:p>
          <a:p>
            <a:r>
              <a:rPr lang="de-DE" baseline="0" dirty="0" smtClean="0"/>
              <a:t>Und sie legt auf einer oberen Ebene Verantwortlichkeiten und Aufgaben fest, die sich an der Datenschutzgrundverordnung orientieren.</a:t>
            </a:r>
          </a:p>
          <a:p>
            <a:endParaRPr lang="de-DE" baseline="0" dirty="0" smtClean="0"/>
          </a:p>
          <a:p>
            <a:r>
              <a:rPr lang="de-DE" baseline="0" dirty="0" smtClean="0"/>
              <a:t>Unser Projektziel ist die Novellierung der Datenschutzleitlinie der Fachhochschule.</a:t>
            </a:r>
          </a:p>
          <a:p>
            <a:endParaRPr lang="de-DE" baseline="0" dirty="0" smtClean="0"/>
          </a:p>
          <a:p>
            <a:endParaRPr lang="de-DE" dirty="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2</a:t>
            </a:fld>
            <a:endParaRPr lang="de-DE" dirty="0"/>
          </a:p>
        </p:txBody>
      </p:sp>
    </p:spTree>
    <p:extLst>
      <p:ext uri="{BB962C8B-B14F-4D97-AF65-F5344CB8AC3E}">
        <p14:creationId xmlns:p14="http://schemas.microsoft.com/office/powerpoint/2010/main" val="3607743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Zweite</a:t>
            </a:r>
            <a:r>
              <a:rPr lang="de-DE" baseline="0" dirty="0" smtClean="0"/>
              <a:t> Komponente des Datenschutzmanagementsystems ist die Organisationsstruktur und  die Festlegung von Verantwortlichkeiten.</a:t>
            </a:r>
          </a:p>
          <a:p>
            <a:endParaRPr lang="de-DE" baseline="0" dirty="0" smtClean="0"/>
          </a:p>
          <a:p>
            <a:r>
              <a:rPr lang="de-DE" baseline="0" dirty="0" smtClean="0"/>
              <a:t>Gemäß der Datenschutzgrundverordnung ist für deren Einhaltung verantwortlich wer bei der Datenverarbeitung über die Zwecke und die Mittel entscheidet.</a:t>
            </a:r>
          </a:p>
          <a:p>
            <a:endParaRPr lang="de-DE" baseline="0" dirty="0" smtClean="0"/>
          </a:p>
          <a:p>
            <a:r>
              <a:rPr lang="de-DE" baseline="0" dirty="0" smtClean="0"/>
              <a:t>Da ist in letzte Instanz natürlich die Hochschulleitung, die auch für die Einhaltung des Datenschutzes insgesamt verantwortlich ist.</a:t>
            </a:r>
          </a:p>
          <a:p>
            <a:endParaRPr lang="de-DE" baseline="0" dirty="0" smtClean="0"/>
          </a:p>
          <a:p>
            <a:r>
              <a:rPr lang="de-DE" baseline="0" dirty="0" smtClean="0"/>
              <a:t>Aber die Verantwortung wird zusammen mit den Aufgaben an die Bereiche und Beschäftigten der Hochschule delegiert.</a:t>
            </a:r>
          </a:p>
          <a:p>
            <a:endParaRPr lang="de-DE" baseline="0" dirty="0" smtClean="0"/>
          </a:p>
          <a:p>
            <a:r>
              <a:rPr lang="de-DE" dirty="0" smtClean="0"/>
              <a:t>In den einzelnen Bereichen muss dann der Datenschutz umgesetzt und auch verantwortet</a:t>
            </a:r>
            <a:r>
              <a:rPr lang="de-DE" baseline="0" dirty="0" smtClean="0"/>
              <a:t> werden.</a:t>
            </a:r>
          </a:p>
          <a:p>
            <a:endParaRPr lang="de-DE" baseline="0" dirty="0" smtClean="0"/>
          </a:p>
          <a:p>
            <a:r>
              <a:rPr lang="de-DE" baseline="0" dirty="0" smtClean="0"/>
              <a:t>Als Projektziel sollen in den einzelnen Bereichen der Hochschule die Verantwortlichkeiten und Ansprechpartner festgelegt werden.</a:t>
            </a:r>
            <a:endParaRPr lang="de-DE" dirty="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3</a:t>
            </a:fld>
            <a:endParaRPr lang="de-DE" dirty="0"/>
          </a:p>
        </p:txBody>
      </p:sp>
    </p:spTree>
    <p:extLst>
      <p:ext uri="{BB962C8B-B14F-4D97-AF65-F5344CB8AC3E}">
        <p14:creationId xmlns:p14="http://schemas.microsoft.com/office/powerpoint/2010/main" val="3607743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Damit der Datenschutz konform und möglichst</a:t>
            </a:r>
            <a:r>
              <a:rPr lang="de-DE" baseline="0" dirty="0" smtClean="0"/>
              <a:t> einheitlich umgesetzt wird, sollen Prozesse festgelegt werden.</a:t>
            </a:r>
          </a:p>
          <a:p>
            <a:endParaRPr lang="de-DE" baseline="0" dirty="0" smtClean="0"/>
          </a:p>
          <a:p>
            <a:r>
              <a:rPr lang="de-DE" baseline="0" dirty="0" smtClean="0"/>
              <a:t>Wie wird eine geeignete Dokumentation erstellt und wie werden Verfahrensverzeichnisse geführt. Herr Köcher erwähnte ja, dass die Verfahrensverzeichnisse nicht mehr bei den Datenschutzbeauftragten geführt werden müssen. Aber wie soll es künftig sein?</a:t>
            </a:r>
          </a:p>
          <a:p>
            <a:endParaRPr lang="de-DE" baseline="0" dirty="0" smtClean="0"/>
          </a:p>
          <a:p>
            <a:r>
              <a:rPr lang="de-DE" baseline="0" dirty="0" smtClean="0"/>
              <a:t>Wie werden Einwilligungserklärungen eingeholt und vor allem abgelegt, ggf. nachgewiesen und wann und wie auch wieder vernichtet.</a:t>
            </a:r>
          </a:p>
          <a:p>
            <a:r>
              <a:rPr lang="de-DE" baseline="0" dirty="0" smtClean="0"/>
              <a:t>Wie finden die vorgeschriebenen Risikoanalysen statt.</a:t>
            </a:r>
          </a:p>
          <a:p>
            <a:r>
              <a:rPr lang="de-DE" baseline="0" dirty="0" smtClean="0"/>
              <a:t>Wie werden die Fristen für Auskunftsansprüche und insbesondere die 72 Stunden für die Meldung von Datenschutzverstößen eingehalten.</a:t>
            </a:r>
          </a:p>
          <a:p>
            <a:r>
              <a:rPr lang="de-DE" baseline="0" dirty="0" smtClean="0"/>
              <a:t>Wir Datenschutzbeauftragten hoffen natürlich dass uns unser Datenschutzmanagementsystem genau vor solchen Verstößen bewahren wird.</a:t>
            </a:r>
          </a:p>
          <a:p>
            <a:r>
              <a:rPr lang="de-DE" baseline="0" dirty="0" smtClean="0"/>
              <a:t>Wie werden Beschäftigte geschult?</a:t>
            </a:r>
          </a:p>
          <a:p>
            <a:r>
              <a:rPr lang="de-DE" baseline="0" dirty="0" smtClean="0"/>
              <a:t>Und wie sollen die Datenschutzbeauftragten künftig die Einhaltung des Datenschutzes prüfen?</a:t>
            </a:r>
          </a:p>
          <a:p>
            <a:endParaRPr lang="de-DE" baseline="0" dirty="0" smtClean="0"/>
          </a:p>
          <a:p>
            <a:r>
              <a:rPr lang="de-DE" baseline="0" dirty="0" smtClean="0"/>
              <a:t>Das Projektziel ist möglichst gut Standardprozesse auszuarbeiten und zu etablieren.</a:t>
            </a:r>
            <a:endParaRPr lang="de-DE" dirty="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4</a:t>
            </a:fld>
            <a:endParaRPr lang="de-DE" dirty="0"/>
          </a:p>
        </p:txBody>
      </p:sp>
    </p:spTree>
    <p:extLst>
      <p:ext uri="{BB962C8B-B14F-4D97-AF65-F5344CB8AC3E}">
        <p14:creationId xmlns:p14="http://schemas.microsoft.com/office/powerpoint/2010/main" val="3607743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 Datenschutzmanagement</a:t>
            </a:r>
            <a:r>
              <a:rPr lang="de-DE" baseline="0" dirty="0" smtClean="0"/>
              <a:t>system soll nicht nur die erforderlichen Prozesse festlegen, sondern bei den einzelnen Aufgaben die Bereiche durch geeignete Handreichungen unterstützen.</a:t>
            </a:r>
          </a:p>
          <a:p>
            <a:endParaRPr lang="de-DE" baseline="0" dirty="0" smtClean="0"/>
          </a:p>
          <a:p>
            <a:r>
              <a:rPr lang="de-DE" dirty="0" smtClean="0"/>
              <a:t>Dazu gehören Vorlagen, Formulare oder Checklisten.</a:t>
            </a:r>
          </a:p>
          <a:p>
            <a:endParaRPr lang="de-DE" dirty="0" smtClean="0"/>
          </a:p>
          <a:p>
            <a:r>
              <a:rPr lang="de-DE" dirty="0" smtClean="0"/>
              <a:t>Konkret sind</a:t>
            </a:r>
            <a:r>
              <a:rPr lang="de-DE" baseline="0" dirty="0" smtClean="0"/>
              <a:t> dies </a:t>
            </a:r>
          </a:p>
          <a:p>
            <a:endParaRPr lang="de-DE" baseline="0" dirty="0" smtClean="0"/>
          </a:p>
          <a:p>
            <a:r>
              <a:rPr lang="de-DE" baseline="0" dirty="0" smtClean="0"/>
              <a:t>Musterverträge beispielsweise für die Auftragsdatenverarbeitung</a:t>
            </a:r>
          </a:p>
          <a:p>
            <a:endParaRPr lang="de-DE" baseline="0" dirty="0" smtClean="0"/>
          </a:p>
          <a:p>
            <a:r>
              <a:rPr lang="de-DE" baseline="0" dirty="0" smtClean="0"/>
              <a:t>Formulare für Verfahrensverzeichnisse</a:t>
            </a:r>
          </a:p>
          <a:p>
            <a:endParaRPr lang="de-DE" baseline="0" dirty="0" smtClean="0"/>
          </a:p>
          <a:p>
            <a:r>
              <a:rPr lang="de-DE" baseline="0" dirty="0" smtClean="0"/>
              <a:t>Anleitungen für die Risikoanalysen, Schutzbedarfsfeststellung und Folgenabschätzungen</a:t>
            </a:r>
          </a:p>
          <a:p>
            <a:endParaRPr lang="de-DE" baseline="0" dirty="0" smtClean="0"/>
          </a:p>
          <a:p>
            <a:r>
              <a:rPr lang="de-DE" baseline="0" dirty="0" smtClean="0"/>
              <a:t>Ziel im Projekt ist es geeignete Handreichungen zu erstellen oder vorhanden Muster anzupassen.</a:t>
            </a:r>
          </a:p>
          <a:p>
            <a:endParaRPr lang="de-DE" dirty="0" smtClean="0"/>
          </a:p>
          <a:p>
            <a:endParaRPr lang="de-DE" dirty="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5</a:t>
            </a:fld>
            <a:endParaRPr lang="de-DE" dirty="0"/>
          </a:p>
        </p:txBody>
      </p:sp>
    </p:spTree>
    <p:extLst>
      <p:ext uri="{BB962C8B-B14F-4D97-AF65-F5344CB8AC3E}">
        <p14:creationId xmlns:p14="http://schemas.microsoft.com/office/powerpoint/2010/main" val="3607743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Alle</a:t>
            </a:r>
            <a:r>
              <a:rPr lang="de-DE" baseline="0" dirty="0" smtClean="0"/>
              <a:t> Dokumente die für die Einhaltung des Datenschutzes erstellt werden, sollen in einem Dokumentationssytem verwaltet werden.</a:t>
            </a:r>
          </a:p>
          <a:p>
            <a:endParaRPr lang="de-DE" baseline="0" dirty="0" smtClean="0"/>
          </a:p>
          <a:p>
            <a:r>
              <a:rPr lang="de-DE" baseline="0" dirty="0" smtClean="0"/>
              <a:t>Damit sollen nicht nur die einzelnen Bereiche die Ordnungsmäßigkeit ihrer Datenverarbeitung nachweisen,</a:t>
            </a:r>
          </a:p>
          <a:p>
            <a:endParaRPr lang="de-DE" baseline="0" dirty="0" smtClean="0"/>
          </a:p>
          <a:p>
            <a:r>
              <a:rPr lang="de-DE" baseline="0" dirty="0" smtClean="0"/>
              <a:t>Sondern die Hochschule muss ja insgesamt die Einhaltung der Regelungen aus der Datenschutzgrundverordnung nachweisen können.</a:t>
            </a:r>
          </a:p>
          <a:p>
            <a:endParaRPr lang="de-DE" baseline="0" dirty="0" smtClean="0"/>
          </a:p>
          <a:p>
            <a:r>
              <a:rPr lang="de-DE" baseline="0" dirty="0" smtClean="0"/>
              <a:t>Daher können bei Anfragen oder Überprüfungen nicht erst alle einzelnen Dokumente zusammengesucht werden, sondern sollen organisiert verwaltet werden.</a:t>
            </a:r>
          </a:p>
          <a:p>
            <a:endParaRPr lang="de-DE" baseline="0" dirty="0" smtClean="0"/>
          </a:p>
          <a:p>
            <a:r>
              <a:rPr lang="de-DE" baseline="0" dirty="0" smtClean="0"/>
              <a:t>Im Dokumentationssystem werden die Verfahrensverzeichnisse, datenschutzrelevante Verträge, Dokumente und Ergebnisse zur Risikoanalyse oder auch die Sicherheitskonzepte verwaltet.</a:t>
            </a:r>
          </a:p>
          <a:p>
            <a:endParaRPr lang="de-DE" baseline="0" dirty="0" smtClean="0"/>
          </a:p>
          <a:p>
            <a:r>
              <a:rPr lang="de-DE" baseline="0" dirty="0" smtClean="0"/>
              <a:t>Ziel ist ein solches Dokumentationssystem einzuführen.</a:t>
            </a:r>
          </a:p>
          <a:p>
            <a:r>
              <a:rPr lang="de-DE" baseline="0" dirty="0" smtClean="0"/>
              <a:t>Wir haben bereits ein Dokumentationssystem im testbetrieb und prüfen im Projekt, wie dieses für die Datenschutzgrundverordnung erweitert werden müsste.</a:t>
            </a:r>
          </a:p>
          <a:p>
            <a:endParaRPr lang="de-DE" baseline="0" dirty="0" smtClean="0"/>
          </a:p>
          <a:p>
            <a:endParaRPr lang="de-DE" baseline="0" dirty="0" smtClean="0"/>
          </a:p>
          <a:p>
            <a:endParaRPr lang="de-DE" baseline="0" dirty="0" smtClean="0"/>
          </a:p>
          <a:p>
            <a:endParaRPr lang="de-DE" dirty="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6</a:t>
            </a:fld>
            <a:endParaRPr lang="de-DE" dirty="0"/>
          </a:p>
        </p:txBody>
      </p:sp>
    </p:spTree>
    <p:extLst>
      <p:ext uri="{BB962C8B-B14F-4D97-AF65-F5344CB8AC3E}">
        <p14:creationId xmlns:p14="http://schemas.microsoft.com/office/powerpoint/2010/main" val="3607743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Eine</a:t>
            </a:r>
            <a:r>
              <a:rPr lang="de-DE" baseline="0" dirty="0" smtClean="0"/>
              <a:t> K</a:t>
            </a:r>
            <a:r>
              <a:rPr lang="de-DE" dirty="0" smtClean="0"/>
              <a:t>ernkomponente eines jeden Managementsystems</a:t>
            </a:r>
            <a:r>
              <a:rPr lang="de-DE" baseline="0" dirty="0" smtClean="0"/>
              <a:t> ist der kontinuierliche Verbesserungsprozess, der durch den so genannten PDCA-Zyklus − der auch nach seinem Entwickler (William) Deming, Deming-Kreis genannt wird.</a:t>
            </a:r>
          </a:p>
          <a:p>
            <a:endParaRPr lang="de-DE" baseline="0" dirty="0" smtClean="0"/>
          </a:p>
          <a:p>
            <a:r>
              <a:rPr lang="de-DE" baseline="0" dirty="0" smtClean="0"/>
              <a:t>In einem fortlaufenden Zyklus werden die Komponenten des Managementsystems geplant, entwickelt und umgesetzt, in einem Test überprüft und danach Eingeführt und angepasst.</a:t>
            </a:r>
          </a:p>
          <a:p>
            <a:endParaRPr lang="de-DE" baseline="0" dirty="0" smtClean="0"/>
          </a:p>
          <a:p>
            <a:r>
              <a:rPr lang="de-DE" baseline="0" dirty="0" smtClean="0"/>
              <a:t>Ein solcher kontinuierlicher Verbesserungsprozess soll auch im Rahmen unseres Datenschutzmanagementsystems etabliert werden.</a:t>
            </a:r>
          </a:p>
          <a:p>
            <a:endParaRPr lang="de-DE" baseline="0" dirty="0" smtClean="0"/>
          </a:p>
          <a:p>
            <a:endParaRPr lang="de-DE" baseline="0" dirty="0" smtClean="0"/>
          </a:p>
          <a:p>
            <a:endParaRPr lang="de-DE" dirty="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7</a:t>
            </a:fld>
            <a:endParaRPr lang="de-DE" dirty="0"/>
          </a:p>
        </p:txBody>
      </p:sp>
    </p:spTree>
    <p:extLst>
      <p:ext uri="{BB962C8B-B14F-4D97-AF65-F5344CB8AC3E}">
        <p14:creationId xmlns:p14="http://schemas.microsoft.com/office/powerpoint/2010/main" val="3607743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Hier sind die einzelnen Komponenten des Datenschutzsystems nun im überblick</a:t>
            </a:r>
            <a:r>
              <a:rPr lang="de-DE" baseline="0" dirty="0" smtClean="0"/>
              <a:t> dargestellt.</a:t>
            </a:r>
          </a:p>
          <a:p>
            <a:endParaRPr lang="de-DE" baseline="0" dirty="0" smtClean="0"/>
          </a:p>
          <a:p>
            <a:r>
              <a:rPr lang="de-DE" baseline="0" dirty="0" smtClean="0"/>
              <a:t>Durch den Betrieb des Datenschutzmanagementsystems sollen die Vorgaben der Datenschutzgrundverordnung eingehalten werden!</a:t>
            </a:r>
          </a:p>
          <a:p>
            <a:endParaRPr lang="de-DE" baseline="0" dirty="0" smtClean="0"/>
          </a:p>
          <a:p>
            <a:r>
              <a:rPr lang="de-DE" baseline="0" dirty="0" smtClean="0"/>
              <a:t>…</a:t>
            </a:r>
          </a:p>
          <a:p>
            <a:endParaRPr lang="de-DE" baseline="0" dirty="0" smtClean="0"/>
          </a:p>
          <a:p>
            <a:r>
              <a:rPr lang="de-DE" baseline="0" dirty="0" smtClean="0"/>
              <a:t>Insgesamt soll das Datenschutzmanagementsystem die Nachweispflicht umsetzen.</a:t>
            </a:r>
            <a:endParaRPr lang="de-DE" dirty="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8</a:t>
            </a:fld>
            <a:endParaRPr lang="de-DE" dirty="0"/>
          </a:p>
        </p:txBody>
      </p:sp>
    </p:spTree>
    <p:extLst>
      <p:ext uri="{BB962C8B-B14F-4D97-AF65-F5344CB8AC3E}">
        <p14:creationId xmlns:p14="http://schemas.microsoft.com/office/powerpoint/2010/main" val="3607743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smtClean="0"/>
          </a:p>
          <a:p>
            <a:r>
              <a:rPr lang="de-DE" dirty="0" smtClean="0"/>
              <a:t>Wie lassen</a:t>
            </a:r>
            <a:r>
              <a:rPr lang="de-DE" baseline="0" dirty="0" smtClean="0"/>
              <a:t> sich die Vorgaben der Datenschutz-Grundverordnung nun mit Hilfe eines Managementsystems umsetzen.</a:t>
            </a:r>
          </a:p>
          <a:p>
            <a:endParaRPr lang="de-DE" baseline="0" dirty="0" smtClean="0"/>
          </a:p>
          <a:p>
            <a:r>
              <a:rPr lang="de-DE" baseline="0" dirty="0" smtClean="0"/>
              <a:t>Eine Leitlinie regelt den umzusetzenden Rahmen und grundsätzliche Vorgaben.</a:t>
            </a:r>
          </a:p>
          <a:p>
            <a:r>
              <a:rPr lang="de-DE" baseline="0" dirty="0" smtClean="0"/>
              <a:t>Darin kann beispielsweise festgelegt werden: Die Hochschule stellt für den Datenschutz ausreichende Ressourcen zur Verfügung. Beschäftigte werden umfassend geschult.</a:t>
            </a:r>
          </a:p>
          <a:p>
            <a:r>
              <a:rPr lang="de-DE" baseline="0" dirty="0" smtClean="0"/>
              <a:t>Minimal wäre: wir halten den Datenschutz ein, aber diese Pflicht steht ja bereits im Gesetz.</a:t>
            </a:r>
          </a:p>
          <a:p>
            <a:endParaRPr lang="de-DE" baseline="0" dirty="0" smtClean="0"/>
          </a:p>
          <a:p>
            <a:r>
              <a:rPr lang="de-DE" baseline="0" dirty="0" smtClean="0"/>
              <a:t>Dann müssen Verantwortlichkeiten festgelegt werden. Wer führt demnächst die Verfahrensverzeichnisse. Auf welcher Ebene werden die Datenschutz-Folgenabschätzungen durchgeführt?</a:t>
            </a:r>
          </a:p>
          <a:p>
            <a:endParaRPr lang="de-DE" baseline="0" dirty="0" smtClean="0"/>
          </a:p>
          <a:p>
            <a:r>
              <a:rPr lang="de-DE" baseline="0" dirty="0" smtClean="0"/>
              <a:t>Welche Prozesse sollen die Einhaltung der rechtlichen Vorgaben und der Leitlinie garantieren? Wann ist beispielsweise der Datenschutzbeauftragte einzuschalten. Wie sieht die Schnittstelle zum IT-Sicherheitsmanagement aus?</a:t>
            </a:r>
          </a:p>
          <a:p>
            <a:endParaRPr lang="de-DE" dirty="0" smtClean="0"/>
          </a:p>
          <a:p>
            <a:r>
              <a:rPr lang="de-DE" dirty="0" smtClean="0"/>
              <a:t>Dann wird</a:t>
            </a:r>
            <a:r>
              <a:rPr lang="de-DE" baseline="0" dirty="0" smtClean="0"/>
              <a:t> es konkreter: Den Beteiligten müssen Handreichungen, Vorlagen, Checklisten oder ähnliches zur Verfügung gestellt werden, mit denen sie ihre Aufgaben innerhalb der Prozesse bearbeiten können.</a:t>
            </a:r>
          </a:p>
          <a:p>
            <a:endParaRPr lang="de-DE" baseline="0" dirty="0" smtClean="0"/>
          </a:p>
          <a:p>
            <a:r>
              <a:rPr lang="de-DE" dirty="0" smtClean="0"/>
              <a:t>Sämtliche</a:t>
            </a:r>
            <a:r>
              <a:rPr lang="de-DE" baseline="0" dirty="0" smtClean="0"/>
              <a:t> erstellte Dokumentation soll einheitlich in einem Dokumentationssystem abgelegt werden.</a:t>
            </a:r>
          </a:p>
          <a:p>
            <a:r>
              <a:rPr lang="de-DE" baseline="0" dirty="0" smtClean="0"/>
              <a:t>Hier haben die Universitäten Paderborn und Bielefeld bereits ein System für Datenschutz und Sicherheitsdokumentation eingeführt.</a:t>
            </a:r>
          </a:p>
          <a:p>
            <a:endParaRPr lang="de-DE" baseline="0" dirty="0" smtClean="0"/>
          </a:p>
          <a:p>
            <a:r>
              <a:rPr lang="de-DE" baseline="0" dirty="0" smtClean="0"/>
              <a:t>Und letztendlich gehört zu allen Managementsystemen deren kontinuierliche Verbesserung. Diese wird bei allen Managementsystemen durch einen PDCA-Zyklus unterstützt. Das System wird geplant, prototypisch eingesetzt dann getestet und ggf. mit Verbesserungen ausgerollt. Danach folgen die nächsten Planungen.</a:t>
            </a:r>
          </a:p>
          <a:p>
            <a:endParaRPr lang="de-DE" dirty="0"/>
          </a:p>
        </p:txBody>
      </p:sp>
      <p:sp>
        <p:nvSpPr>
          <p:cNvPr id="4" name="Foliennummernplatzhalter 3"/>
          <p:cNvSpPr>
            <a:spLocks noGrp="1"/>
          </p:cNvSpPr>
          <p:nvPr>
            <p:ph type="sldNum" sz="quarter" idx="10"/>
          </p:nvPr>
        </p:nvSpPr>
        <p:spPr/>
        <p:txBody>
          <a:bodyPr/>
          <a:lstStyle/>
          <a:p>
            <a:pPr>
              <a:defRPr/>
            </a:pPr>
            <a:fld id="{3F46C065-CCCC-4ABE-882B-BEA56CA6A8F7}" type="slidenum">
              <a:rPr lang="de-DE" smtClean="0"/>
              <a:pPr>
                <a:defRPr/>
              </a:pPr>
              <a:t>9</a:t>
            </a:fld>
            <a:endParaRPr lang="de-DE" dirty="0"/>
          </a:p>
        </p:txBody>
      </p:sp>
    </p:spTree>
    <p:extLst>
      <p:ext uri="{BB962C8B-B14F-4D97-AF65-F5344CB8AC3E}">
        <p14:creationId xmlns:p14="http://schemas.microsoft.com/office/powerpoint/2010/main" val="3607743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2" name="Rectangle 43"/>
          <p:cNvSpPr>
            <a:spLocks noChangeArrowheads="1"/>
          </p:cNvSpPr>
          <p:nvPr userDrawn="1"/>
        </p:nvSpPr>
        <p:spPr bwMode="auto">
          <a:xfrm>
            <a:off x="0" y="6705600"/>
            <a:ext cx="9144000" cy="152400"/>
          </a:xfrm>
          <a:prstGeom prst="rect">
            <a:avLst/>
          </a:prstGeom>
          <a:solidFill>
            <a:srgbClr val="CECFCB"/>
          </a:solidFill>
          <a:ln w="9525">
            <a:noFill/>
            <a:miter lim="800000"/>
            <a:headEnd/>
            <a:tailEnd/>
          </a:ln>
          <a:effectLst/>
        </p:spPr>
        <p:txBody>
          <a:bodyPr wrap="none" anchor="ctr"/>
          <a:lstStyle/>
          <a:p>
            <a:pPr algn="ctr"/>
            <a:endParaRPr lang="de-DE" b="1" dirty="0">
              <a:latin typeface="Times" pitchFamily="28" charset="0"/>
            </a:endParaRPr>
          </a:p>
        </p:txBody>
      </p:sp>
      <p:sp>
        <p:nvSpPr>
          <p:cNvPr id="13" name="Rectangle 44"/>
          <p:cNvSpPr>
            <a:spLocks noChangeArrowheads="1"/>
          </p:cNvSpPr>
          <p:nvPr userDrawn="1"/>
        </p:nvSpPr>
        <p:spPr bwMode="auto">
          <a:xfrm>
            <a:off x="0" y="1444625"/>
            <a:ext cx="9144000" cy="450850"/>
          </a:xfrm>
          <a:prstGeom prst="rect">
            <a:avLst/>
          </a:prstGeom>
          <a:solidFill>
            <a:srgbClr val="CECFCB"/>
          </a:solidFill>
          <a:ln w="9525">
            <a:noFill/>
            <a:miter lim="800000"/>
            <a:headEnd/>
            <a:tailEnd/>
          </a:ln>
          <a:effectLst/>
        </p:spPr>
        <p:txBody>
          <a:bodyPr wrap="none" anchor="ctr"/>
          <a:lstStyle/>
          <a:p>
            <a:pPr algn="ctr"/>
            <a:endParaRPr lang="de-DE" b="1" dirty="0">
              <a:solidFill>
                <a:srgbClr val="0E1B44"/>
              </a:solidFill>
              <a:latin typeface="Times" pitchFamily="28" charset="0"/>
            </a:endParaRPr>
          </a:p>
        </p:txBody>
      </p:sp>
      <p:sp>
        <p:nvSpPr>
          <p:cNvPr id="14" name="Rectangle 45"/>
          <p:cNvSpPr>
            <a:spLocks noChangeArrowheads="1"/>
          </p:cNvSpPr>
          <p:nvPr userDrawn="1"/>
        </p:nvSpPr>
        <p:spPr bwMode="auto">
          <a:xfrm>
            <a:off x="779463" y="6545263"/>
            <a:ext cx="3930650" cy="161925"/>
          </a:xfrm>
          <a:prstGeom prst="rect">
            <a:avLst/>
          </a:prstGeom>
          <a:solidFill>
            <a:srgbClr val="CECFCB"/>
          </a:solidFill>
          <a:ln w="9525">
            <a:noFill/>
            <a:miter lim="800000"/>
            <a:headEnd/>
            <a:tailEnd/>
          </a:ln>
          <a:effectLst/>
        </p:spPr>
        <p:txBody>
          <a:bodyPr wrap="none" anchor="ctr"/>
          <a:lstStyle/>
          <a:p>
            <a:endParaRPr lang="de-DE" dirty="0"/>
          </a:p>
        </p:txBody>
      </p:sp>
      <p:sp>
        <p:nvSpPr>
          <p:cNvPr id="21510" name="Rectangle 14"/>
          <p:cNvSpPr>
            <a:spLocks noGrp="1" noChangeArrowheads="1"/>
          </p:cNvSpPr>
          <p:nvPr>
            <p:ph type="subTitle" idx="1"/>
          </p:nvPr>
        </p:nvSpPr>
        <p:spPr>
          <a:xfrm>
            <a:off x="1363663" y="4095750"/>
            <a:ext cx="3449637" cy="1385888"/>
          </a:xfrm>
        </p:spPr>
        <p:txBody>
          <a:bodyPr/>
          <a:lstStyle>
            <a:lvl1pPr marL="0" indent="0">
              <a:buFont typeface="Wingdings" pitchFamily="2" charset="2"/>
              <a:buNone/>
              <a:defRPr sz="2000"/>
            </a:lvl1pPr>
          </a:lstStyle>
          <a:p>
            <a:r>
              <a:rPr lang="de-DE"/>
              <a:t>Formatvorlage des Untertitelmasters durch Klicken bearbeiten</a:t>
            </a:r>
          </a:p>
        </p:txBody>
      </p:sp>
      <p:sp>
        <p:nvSpPr>
          <p:cNvPr id="21511" name="Rectangle 15"/>
          <p:cNvSpPr>
            <a:spLocks noGrp="1" noChangeArrowheads="1"/>
          </p:cNvSpPr>
          <p:nvPr>
            <p:ph type="ctrTitle"/>
          </p:nvPr>
        </p:nvSpPr>
        <p:spPr>
          <a:xfrm>
            <a:off x="1374775" y="2190750"/>
            <a:ext cx="3443288" cy="1385888"/>
          </a:xfrm>
        </p:spPr>
        <p:txBody>
          <a:bodyPr/>
          <a:lstStyle>
            <a:lvl1pPr>
              <a:defRPr sz="2400">
                <a:solidFill>
                  <a:srgbClr val="00254F"/>
                </a:solidFill>
              </a:defRPr>
            </a:lvl1pPr>
          </a:lstStyle>
          <a:p>
            <a:r>
              <a:rPr lang="de-DE"/>
              <a:t>Titelmasterformat durch Klicken bearbeiten</a:t>
            </a:r>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756000" y="748773"/>
            <a:ext cx="7956001" cy="381492"/>
          </a:xfrm>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a:xfrm>
            <a:off x="461913" y="1335088"/>
            <a:ext cx="8301087" cy="5202237"/>
          </a:xfr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Rectangle 12"/>
          <p:cNvSpPr>
            <a:spLocks noGrp="1" noChangeArrowheads="1"/>
          </p:cNvSpPr>
          <p:nvPr>
            <p:ph type="sldNum" sz="quarter" idx="4"/>
          </p:nvPr>
        </p:nvSpPr>
        <p:spPr bwMode="auto">
          <a:xfrm>
            <a:off x="7073611" y="6394637"/>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254F"/>
                </a:solidFill>
              </a:defRPr>
            </a:lvl1pPr>
          </a:lstStyle>
          <a:p>
            <a:pPr>
              <a:defRPr/>
            </a:pPr>
            <a:fld id="{94855645-9EB6-444C-B15B-A1343CB578C9}" type="slidenum">
              <a:rPr lang="de-DE"/>
              <a:pPr>
                <a:defRPr/>
              </a:pPr>
              <a:t>‹Nr.›</a:t>
            </a:fld>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6000" y="745576"/>
            <a:ext cx="7956000" cy="381600"/>
          </a:xfrm>
        </p:spPr>
        <p:txBody>
          <a:bodyPr anchor="t"/>
          <a:lstStyle>
            <a:lvl1pPr algn="l">
              <a:defRPr sz="2000" b="1" cap="none" baseline="0"/>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779227" y="1349829"/>
            <a:ext cx="7715485" cy="4717142"/>
          </a:xfrm>
        </p:spPr>
        <p:txBody>
          <a:bodyPr anchor="t" anchorCtr="0"/>
          <a:lstStyle>
            <a:lvl1pPr marL="0" indent="0">
              <a:buNone/>
              <a:defRPr sz="2000" b="0">
                <a:latin typeface="+mn-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dirty="0" smtClean="0"/>
              <a:t>Textmasterformate durch Klicken bearbeiten</a:t>
            </a:r>
          </a:p>
        </p:txBody>
      </p:sp>
      <p:sp>
        <p:nvSpPr>
          <p:cNvPr id="4" name="Rectangle 12"/>
          <p:cNvSpPr>
            <a:spLocks noGrp="1" noChangeArrowheads="1"/>
          </p:cNvSpPr>
          <p:nvPr>
            <p:ph type="sldNum" sz="quarter" idx="10"/>
          </p:nvPr>
        </p:nvSpPr>
        <p:spPr>
          <a:ln/>
        </p:spPr>
        <p:txBody>
          <a:bodyPr/>
          <a:lstStyle>
            <a:lvl1pPr>
              <a:defRPr/>
            </a:lvl1pPr>
          </a:lstStyle>
          <a:p>
            <a:pPr>
              <a:defRPr/>
            </a:pPr>
            <a:fld id="{8901AC8C-17DC-4231-B86D-72059771478B}" type="slidenum">
              <a:rPr lang="de-DE"/>
              <a:pPr>
                <a:defRPr/>
              </a:pPr>
              <a:t>‹Nr.›</a:t>
            </a:fld>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756000" y="748773"/>
            <a:ext cx="7956000" cy="381600"/>
          </a:xfrm>
        </p:spPr>
        <p:txBody>
          <a:bodyPr/>
          <a:lstStyle/>
          <a:p>
            <a:r>
              <a:rPr lang="de-DE" dirty="0" smtClean="0"/>
              <a:t>Titelmasterformat durch Klicken bearbeiten</a:t>
            </a:r>
            <a:endParaRPr lang="de-DE" dirty="0"/>
          </a:p>
        </p:txBody>
      </p:sp>
      <p:sp>
        <p:nvSpPr>
          <p:cNvPr id="3" name="Inhaltsplatzhalter 2"/>
          <p:cNvSpPr>
            <a:spLocks noGrp="1"/>
          </p:cNvSpPr>
          <p:nvPr>
            <p:ph sz="half" idx="1"/>
          </p:nvPr>
        </p:nvSpPr>
        <p:spPr>
          <a:xfrm>
            <a:off x="452486" y="1335088"/>
            <a:ext cx="4043313" cy="5202237"/>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4648200" y="1335088"/>
            <a:ext cx="4114800" cy="5202237"/>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Rectangle 12"/>
          <p:cNvSpPr>
            <a:spLocks noGrp="1" noChangeArrowheads="1"/>
          </p:cNvSpPr>
          <p:nvPr>
            <p:ph type="sldNum" sz="quarter" idx="10"/>
          </p:nvPr>
        </p:nvSpPr>
        <p:spPr>
          <a:ln/>
        </p:spPr>
        <p:txBody>
          <a:bodyPr/>
          <a:lstStyle>
            <a:lvl1pPr>
              <a:defRPr/>
            </a:lvl1pPr>
          </a:lstStyle>
          <a:p>
            <a:pPr>
              <a:defRPr/>
            </a:pPr>
            <a:fld id="{67C5CF4D-681B-4343-9B58-5BB99B27A8AF}" type="slidenum">
              <a:rPr lang="de-DE"/>
              <a:pPr>
                <a:defRPr/>
              </a:pPr>
              <a:t>‹Nr.›</a:t>
            </a:fld>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56000" y="748773"/>
            <a:ext cx="7956000" cy="381600"/>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Rectangle 12"/>
          <p:cNvSpPr>
            <a:spLocks noGrp="1" noChangeArrowheads="1"/>
          </p:cNvSpPr>
          <p:nvPr>
            <p:ph type="sldNum" sz="quarter" idx="10"/>
          </p:nvPr>
        </p:nvSpPr>
        <p:spPr>
          <a:ln/>
        </p:spPr>
        <p:txBody>
          <a:bodyPr/>
          <a:lstStyle>
            <a:lvl1pPr>
              <a:defRPr/>
            </a:lvl1pPr>
          </a:lstStyle>
          <a:p>
            <a:pPr>
              <a:defRPr/>
            </a:pPr>
            <a:fld id="{A6F14D0D-530C-4024-96E9-EC56DD232711}" type="slidenum">
              <a:rPr lang="de-DE"/>
              <a:pPr>
                <a:defRPr/>
              </a:pPr>
              <a:t>‹Nr.›</a:t>
            </a:fld>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756000" y="750190"/>
            <a:ext cx="7956000" cy="381600"/>
          </a:xfrm>
        </p:spPr>
        <p:txBody>
          <a:bodyPr/>
          <a:lstStyle/>
          <a:p>
            <a:r>
              <a:rPr lang="de-DE" dirty="0" smtClean="0"/>
              <a:t>Titelmasterformat durch Klicken bearbeiten</a:t>
            </a:r>
            <a:endParaRPr lang="de-DE" dirty="0"/>
          </a:p>
        </p:txBody>
      </p:sp>
      <p:sp>
        <p:nvSpPr>
          <p:cNvPr id="3" name="Rectangle 12"/>
          <p:cNvSpPr>
            <a:spLocks noGrp="1" noChangeArrowheads="1"/>
          </p:cNvSpPr>
          <p:nvPr>
            <p:ph type="sldNum" sz="quarter" idx="10"/>
          </p:nvPr>
        </p:nvSpPr>
        <p:spPr>
          <a:ln/>
        </p:spPr>
        <p:txBody>
          <a:bodyPr/>
          <a:lstStyle>
            <a:lvl1pPr>
              <a:defRPr/>
            </a:lvl1pPr>
          </a:lstStyle>
          <a:p>
            <a:pPr>
              <a:defRPr/>
            </a:pPr>
            <a:fld id="{12C8FD49-A068-4CAF-82C3-9DD7376E77D5}" type="slidenum">
              <a:rPr lang="de-DE"/>
              <a:pPr>
                <a:defRPr/>
              </a:pPr>
              <a:t>‹Nr.›</a:t>
            </a:fld>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659AE5FB-CF0A-4B67-8D9D-DA4494157746}" type="slidenum">
              <a:rPr lang="de-DE"/>
              <a:pPr>
                <a:defRPr/>
              </a:pPr>
              <a:t>‹Nr.›</a:t>
            </a:fld>
            <a:endParaRPr lang="de-DE" dirty="0"/>
          </a:p>
        </p:txBody>
      </p:sp>
      <p:sp>
        <p:nvSpPr>
          <p:cNvPr id="3" name="Titel 1"/>
          <p:cNvSpPr>
            <a:spLocks noGrp="1"/>
          </p:cNvSpPr>
          <p:nvPr>
            <p:ph type="title"/>
          </p:nvPr>
        </p:nvSpPr>
        <p:spPr>
          <a:xfrm>
            <a:off x="756000" y="748773"/>
            <a:ext cx="7956000" cy="381600"/>
          </a:xfrm>
        </p:spPr>
        <p:txBody>
          <a:bodyPr/>
          <a:lstStyle/>
          <a:p>
            <a:r>
              <a:rPr lang="de-DE" dirty="0" smtClean="0"/>
              <a:t>Titelmasterformat durch Klicken bearbeiten</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6000" y="748773"/>
            <a:ext cx="7956000" cy="38160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1440493"/>
            <a:ext cx="5111750" cy="4685670"/>
          </a:xfrm>
        </p:spPr>
        <p:txBody>
          <a:bodyPr/>
          <a:lstStyle>
            <a:lvl1pPr>
              <a:defRPr sz="24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extplatzhalter 3"/>
          <p:cNvSpPr>
            <a:spLocks noGrp="1"/>
          </p:cNvSpPr>
          <p:nvPr>
            <p:ph type="body" sz="half" idx="2"/>
          </p:nvPr>
        </p:nvSpPr>
        <p:spPr>
          <a:xfrm>
            <a:off x="457200" y="1453020"/>
            <a:ext cx="3008313" cy="467314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smtClean="0"/>
              <a:t>Textmasterformate durch Klicken bearbeiten</a:t>
            </a:r>
          </a:p>
        </p:txBody>
      </p:sp>
      <p:sp>
        <p:nvSpPr>
          <p:cNvPr id="5" name="Rectangle 12"/>
          <p:cNvSpPr>
            <a:spLocks noGrp="1" noChangeArrowheads="1"/>
          </p:cNvSpPr>
          <p:nvPr>
            <p:ph type="sldNum" sz="quarter" idx="10"/>
          </p:nvPr>
        </p:nvSpPr>
        <p:spPr>
          <a:ln/>
        </p:spPr>
        <p:txBody>
          <a:bodyPr/>
          <a:lstStyle>
            <a:lvl1pPr>
              <a:defRPr/>
            </a:lvl1pPr>
          </a:lstStyle>
          <a:p>
            <a:pPr>
              <a:defRPr/>
            </a:pPr>
            <a:fld id="{2B0EA9DF-73B6-457E-B3DB-22E4C8CC8EA9}" type="slidenum">
              <a:rPr lang="de-DE"/>
              <a:pPr>
                <a:defRPr/>
              </a:pPr>
              <a:t>‹Nr.›</a:t>
            </a:fld>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6000" y="751970"/>
            <a:ext cx="7956000" cy="381600"/>
          </a:xfrm>
        </p:spPr>
        <p:txBody>
          <a:bodyPr anchor="b"/>
          <a:lstStyle>
            <a:lvl1pPr algn="l">
              <a:defRPr sz="2000" b="1"/>
            </a:lvl1pPr>
          </a:lstStyle>
          <a:p>
            <a:r>
              <a:rPr lang="de-DE" dirty="0" smtClean="0"/>
              <a:t>Titelmasterformat durch Klicken bearbeiten</a:t>
            </a:r>
            <a:endParaRPr lang="de-DE" dirty="0"/>
          </a:p>
        </p:txBody>
      </p:sp>
      <p:sp>
        <p:nvSpPr>
          <p:cNvPr id="3" name="Bildplatzhalter 2"/>
          <p:cNvSpPr>
            <a:spLocks noGrp="1"/>
          </p:cNvSpPr>
          <p:nvPr>
            <p:ph type="pic" idx="1"/>
          </p:nvPr>
        </p:nvSpPr>
        <p:spPr>
          <a:xfrm>
            <a:off x="1792288" y="1365337"/>
            <a:ext cx="5486400" cy="385801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2"/>
          <p:cNvSpPr>
            <a:spLocks noGrp="1" noChangeArrowheads="1"/>
          </p:cNvSpPr>
          <p:nvPr>
            <p:ph type="sldNum" sz="quarter" idx="10"/>
          </p:nvPr>
        </p:nvSpPr>
        <p:spPr>
          <a:ln/>
        </p:spPr>
        <p:txBody>
          <a:bodyPr/>
          <a:lstStyle>
            <a:lvl1pPr>
              <a:defRPr/>
            </a:lvl1pPr>
          </a:lstStyle>
          <a:p>
            <a:pPr>
              <a:defRPr/>
            </a:pPr>
            <a:fld id="{9BF836F2-82C4-4E9A-A861-986DD321A213}" type="slidenum">
              <a:rPr lang="de-DE"/>
              <a:pPr>
                <a:defRPr/>
              </a:pPr>
              <a:t>‹Nr.›</a:t>
            </a:fld>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6.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gif"/><Relationship Id="rId5" Type="http://schemas.openxmlformats.org/officeDocument/2006/relationships/slideLayout" Target="../slideLayouts/slideLayout5.xml"/><Relationship Id="rId15" Type="http://schemas.openxmlformats.org/officeDocument/2006/relationships/image" Target="../media/image5.emf"/><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9" name="Grafik 1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076776" y="30144"/>
            <a:ext cx="1313980" cy="811497"/>
          </a:xfrm>
          <a:prstGeom prst="rect">
            <a:avLst/>
          </a:prstGeom>
        </p:spPr>
      </p:pic>
      <p:sp>
        <p:nvSpPr>
          <p:cNvPr id="16" name="Rectangle 22"/>
          <p:cNvSpPr>
            <a:spLocks noChangeArrowheads="1"/>
          </p:cNvSpPr>
          <p:nvPr/>
        </p:nvSpPr>
        <p:spPr bwMode="auto">
          <a:xfrm>
            <a:off x="0" y="722313"/>
            <a:ext cx="9144000" cy="419100"/>
          </a:xfrm>
          <a:prstGeom prst="rect">
            <a:avLst/>
          </a:prstGeom>
          <a:solidFill>
            <a:srgbClr val="CECFCB"/>
          </a:solidFill>
          <a:ln w="9525">
            <a:noFill/>
            <a:miter lim="800000"/>
            <a:headEnd/>
            <a:tailEnd/>
          </a:ln>
          <a:effectLst/>
        </p:spPr>
        <p:txBody>
          <a:bodyPr wrap="none" anchor="ctr"/>
          <a:lstStyle/>
          <a:p>
            <a:endParaRPr lang="de-DE" dirty="0"/>
          </a:p>
        </p:txBody>
      </p:sp>
      <p:sp>
        <p:nvSpPr>
          <p:cNvPr id="15" name="Rectangle 21"/>
          <p:cNvSpPr>
            <a:spLocks noChangeArrowheads="1"/>
          </p:cNvSpPr>
          <p:nvPr/>
        </p:nvSpPr>
        <p:spPr bwMode="auto">
          <a:xfrm>
            <a:off x="0" y="6715125"/>
            <a:ext cx="9144000" cy="152400"/>
          </a:xfrm>
          <a:prstGeom prst="rect">
            <a:avLst/>
          </a:prstGeom>
          <a:solidFill>
            <a:srgbClr val="CECFCB"/>
          </a:solidFill>
          <a:ln w="9525">
            <a:noFill/>
            <a:miter lim="800000"/>
            <a:headEnd/>
            <a:tailEnd/>
          </a:ln>
          <a:effectLst/>
        </p:spPr>
        <p:txBody>
          <a:bodyPr wrap="none" anchor="ctr"/>
          <a:lstStyle/>
          <a:p>
            <a:pPr algn="ctr"/>
            <a:endParaRPr lang="de-DE" b="1" dirty="0">
              <a:latin typeface="Times" pitchFamily="28" charset="0"/>
            </a:endParaRPr>
          </a:p>
        </p:txBody>
      </p:sp>
      <p:sp>
        <p:nvSpPr>
          <p:cNvPr id="17" name="Rectangle 23"/>
          <p:cNvSpPr>
            <a:spLocks noChangeArrowheads="1"/>
          </p:cNvSpPr>
          <p:nvPr/>
        </p:nvSpPr>
        <p:spPr bwMode="auto">
          <a:xfrm>
            <a:off x="779463" y="630238"/>
            <a:ext cx="2093912" cy="119062"/>
          </a:xfrm>
          <a:prstGeom prst="rect">
            <a:avLst/>
          </a:prstGeom>
          <a:solidFill>
            <a:srgbClr val="CECFCB"/>
          </a:solidFill>
          <a:ln w="9525">
            <a:noFill/>
            <a:miter lim="800000"/>
            <a:headEnd/>
            <a:tailEnd/>
          </a:ln>
          <a:effectLst/>
        </p:spPr>
        <p:txBody>
          <a:bodyPr wrap="none" anchor="ctr"/>
          <a:lstStyle/>
          <a:p>
            <a:endParaRPr lang="de-DE" dirty="0"/>
          </a:p>
        </p:txBody>
      </p:sp>
      <p:sp>
        <p:nvSpPr>
          <p:cNvPr id="18" name="Rectangle 25"/>
          <p:cNvSpPr>
            <a:spLocks noChangeArrowheads="1"/>
          </p:cNvSpPr>
          <p:nvPr/>
        </p:nvSpPr>
        <p:spPr bwMode="auto">
          <a:xfrm>
            <a:off x="779463" y="6621463"/>
            <a:ext cx="2093912" cy="119062"/>
          </a:xfrm>
          <a:prstGeom prst="rect">
            <a:avLst/>
          </a:prstGeom>
          <a:solidFill>
            <a:srgbClr val="CECFCB"/>
          </a:solidFill>
          <a:ln w="9525">
            <a:noFill/>
            <a:miter lim="800000"/>
            <a:headEnd/>
            <a:tailEnd/>
          </a:ln>
          <a:effectLst/>
        </p:spPr>
        <p:txBody>
          <a:bodyPr wrap="none" anchor="ctr"/>
          <a:lstStyle/>
          <a:p>
            <a:endParaRPr lang="de-DE" dirty="0"/>
          </a:p>
        </p:txBody>
      </p:sp>
      <p:sp>
        <p:nvSpPr>
          <p:cNvPr id="2" name="Rectangle 14"/>
          <p:cNvSpPr>
            <a:spLocks noGrp="1" noChangeArrowheads="1"/>
          </p:cNvSpPr>
          <p:nvPr>
            <p:ph type="body" idx="1"/>
          </p:nvPr>
        </p:nvSpPr>
        <p:spPr bwMode="auto">
          <a:xfrm>
            <a:off x="471340" y="1335088"/>
            <a:ext cx="8291660" cy="5202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033" name="Rectangle 15"/>
          <p:cNvSpPr>
            <a:spLocks noGrp="1" noChangeArrowheads="1"/>
          </p:cNvSpPr>
          <p:nvPr>
            <p:ph type="title"/>
          </p:nvPr>
        </p:nvSpPr>
        <p:spPr bwMode="auto">
          <a:xfrm>
            <a:off x="756000" y="751642"/>
            <a:ext cx="7948861" cy="38944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dirty="0" smtClean="0"/>
              <a:t>Mastertitelformat bearbeiten</a:t>
            </a:r>
          </a:p>
        </p:txBody>
      </p:sp>
      <p:sp>
        <p:nvSpPr>
          <p:cNvPr id="4" name="Rectangle 12"/>
          <p:cNvSpPr>
            <a:spLocks noGrp="1" noChangeArrowheads="1"/>
          </p:cNvSpPr>
          <p:nvPr>
            <p:ph type="sldNum" sz="quarter" idx="4"/>
          </p:nvPr>
        </p:nvSpPr>
        <p:spPr bwMode="auto">
          <a:xfrm>
            <a:off x="7073611" y="6394637"/>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254F"/>
                </a:solidFill>
              </a:defRPr>
            </a:lvl1pPr>
          </a:lstStyle>
          <a:p>
            <a:pPr>
              <a:defRPr/>
            </a:pPr>
            <a:fld id="{94855645-9EB6-444C-B15B-A1343CB578C9}" type="slidenum">
              <a:rPr lang="de-DE"/>
              <a:pPr>
                <a:defRPr/>
              </a:pPr>
              <a:t>‹Nr.›</a:t>
            </a:fld>
            <a:endParaRPr lang="de-DE" dirty="0"/>
          </a:p>
        </p:txBody>
      </p:sp>
      <p:pic>
        <p:nvPicPr>
          <p:cNvPr id="5" name="Picture 12"/>
          <p:cNvPicPr>
            <a:picLocks noChangeAspect="1" noChangeArrowheads="1"/>
          </p:cNvPicPr>
          <p:nvPr/>
        </p:nvPicPr>
        <p:blipFill>
          <a:blip r:embed="rId12" cstate="print">
            <a:clrChange>
              <a:clrFrom>
                <a:srgbClr val="C6C6C6"/>
              </a:clrFrom>
              <a:clrTo>
                <a:srgbClr val="C6C6C6">
                  <a:alpha val="0"/>
                </a:srgbClr>
              </a:clrTo>
            </a:clrChange>
          </a:blip>
          <a:srcRect/>
          <a:stretch>
            <a:fillRect/>
          </a:stretch>
        </p:blipFill>
        <p:spPr bwMode="auto">
          <a:xfrm>
            <a:off x="781049" y="42863"/>
            <a:ext cx="2095200" cy="551619"/>
          </a:xfrm>
          <a:prstGeom prst="rect">
            <a:avLst/>
          </a:prstGeom>
          <a:noFill/>
          <a:ln w="9525">
            <a:noFill/>
            <a:miter lim="800000"/>
            <a:headEnd/>
            <a:tailEnd/>
          </a:ln>
        </p:spPr>
      </p:pic>
      <p:pic>
        <p:nvPicPr>
          <p:cNvPr id="12" name="Picture 25" descr="Unbenannt-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55625" y="835025"/>
            <a:ext cx="223838" cy="214313"/>
          </a:xfrm>
          <a:prstGeom prst="rect">
            <a:avLst/>
          </a:prstGeom>
          <a:noFill/>
          <a:extLst>
            <a:ext uri="{909E8E84-426E-40DD-AFC4-6F175D3DCCD1}">
              <a14:hiddenFill xmlns:a14="http://schemas.microsoft.com/office/drawing/2010/main">
                <a:solidFill>
                  <a:srgbClr val="FFFFFF"/>
                </a:solidFill>
              </a14:hiddenFill>
            </a:ext>
          </a:extLst>
        </p:spPr>
      </p:pic>
      <p:pic>
        <p:nvPicPr>
          <p:cNvPr id="13" name="Bild 4" descr="UniBi_Logo_54_farbig"/>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067587" y="74880"/>
            <a:ext cx="1800000" cy="64770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843"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Lst>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hf hdr="0" ftr="0" dt="0"/>
  <p:txStyles>
    <p:titleStyle>
      <a:lvl1pPr algn="l" rtl="0" eaLnBrk="0" fontAlgn="base" hangingPunct="0">
        <a:spcBef>
          <a:spcPct val="0"/>
        </a:spcBef>
        <a:spcAft>
          <a:spcPct val="0"/>
        </a:spcAft>
        <a:defRPr sz="2000" b="1">
          <a:solidFill>
            <a:srgbClr val="00254F"/>
          </a:solidFill>
          <a:latin typeface="+mj-lt"/>
          <a:ea typeface="+mj-ea"/>
          <a:cs typeface="+mj-cs"/>
        </a:defRPr>
      </a:lvl1pPr>
      <a:lvl2pPr algn="l" rtl="0" eaLnBrk="0" fontAlgn="base" hangingPunct="0">
        <a:spcBef>
          <a:spcPct val="0"/>
        </a:spcBef>
        <a:spcAft>
          <a:spcPct val="0"/>
        </a:spcAft>
        <a:defRPr sz="2000" b="1">
          <a:solidFill>
            <a:schemeClr val="bg1"/>
          </a:solidFill>
          <a:latin typeface="Arial Narrow" pitchFamily="34" charset="0"/>
          <a:ea typeface="Arial Unicode MS" pitchFamily="34" charset="-128"/>
          <a:cs typeface="Arial Unicode MS" pitchFamily="34" charset="-128"/>
        </a:defRPr>
      </a:lvl2pPr>
      <a:lvl3pPr algn="l" rtl="0" eaLnBrk="0" fontAlgn="base" hangingPunct="0">
        <a:spcBef>
          <a:spcPct val="0"/>
        </a:spcBef>
        <a:spcAft>
          <a:spcPct val="0"/>
        </a:spcAft>
        <a:defRPr sz="2000" b="1">
          <a:solidFill>
            <a:schemeClr val="bg1"/>
          </a:solidFill>
          <a:latin typeface="Arial Narrow" pitchFamily="34" charset="0"/>
          <a:ea typeface="Arial Unicode MS" pitchFamily="34" charset="-128"/>
          <a:cs typeface="Arial Unicode MS" pitchFamily="34" charset="-128"/>
        </a:defRPr>
      </a:lvl3pPr>
      <a:lvl4pPr algn="l" rtl="0" eaLnBrk="0" fontAlgn="base" hangingPunct="0">
        <a:spcBef>
          <a:spcPct val="0"/>
        </a:spcBef>
        <a:spcAft>
          <a:spcPct val="0"/>
        </a:spcAft>
        <a:defRPr sz="2000" b="1">
          <a:solidFill>
            <a:schemeClr val="bg1"/>
          </a:solidFill>
          <a:latin typeface="Arial Narrow" pitchFamily="34" charset="0"/>
          <a:ea typeface="Arial Unicode MS" pitchFamily="34" charset="-128"/>
          <a:cs typeface="Arial Unicode MS" pitchFamily="34" charset="-128"/>
        </a:defRPr>
      </a:lvl4pPr>
      <a:lvl5pPr algn="l" rtl="0" eaLnBrk="0" fontAlgn="base" hangingPunct="0">
        <a:spcBef>
          <a:spcPct val="0"/>
        </a:spcBef>
        <a:spcAft>
          <a:spcPct val="0"/>
        </a:spcAft>
        <a:defRPr sz="2000" b="1">
          <a:solidFill>
            <a:schemeClr val="bg1"/>
          </a:solidFill>
          <a:latin typeface="Arial Narrow" pitchFamily="34" charset="0"/>
          <a:ea typeface="Arial Unicode MS" pitchFamily="34" charset="-128"/>
          <a:cs typeface="Arial Unicode MS" pitchFamily="34" charset="-128"/>
        </a:defRPr>
      </a:lvl5pPr>
      <a:lvl6pPr marL="457200" algn="l" rtl="0" fontAlgn="base">
        <a:spcBef>
          <a:spcPct val="0"/>
        </a:spcBef>
        <a:spcAft>
          <a:spcPct val="0"/>
        </a:spcAft>
        <a:defRPr sz="2000" b="1">
          <a:solidFill>
            <a:schemeClr val="bg1"/>
          </a:solidFill>
          <a:latin typeface="Arial Narrow" pitchFamily="34" charset="0"/>
          <a:ea typeface="Arial Unicode MS" pitchFamily="34" charset="-128"/>
          <a:cs typeface="Arial Unicode MS" pitchFamily="34" charset="-128"/>
        </a:defRPr>
      </a:lvl6pPr>
      <a:lvl7pPr marL="914400" algn="l" rtl="0" fontAlgn="base">
        <a:spcBef>
          <a:spcPct val="0"/>
        </a:spcBef>
        <a:spcAft>
          <a:spcPct val="0"/>
        </a:spcAft>
        <a:defRPr sz="2000" b="1">
          <a:solidFill>
            <a:schemeClr val="bg1"/>
          </a:solidFill>
          <a:latin typeface="Arial Narrow" pitchFamily="34" charset="0"/>
          <a:ea typeface="Arial Unicode MS" pitchFamily="34" charset="-128"/>
          <a:cs typeface="Arial Unicode MS" pitchFamily="34" charset="-128"/>
        </a:defRPr>
      </a:lvl7pPr>
      <a:lvl8pPr marL="1371600" algn="l" rtl="0" fontAlgn="base">
        <a:spcBef>
          <a:spcPct val="0"/>
        </a:spcBef>
        <a:spcAft>
          <a:spcPct val="0"/>
        </a:spcAft>
        <a:defRPr sz="2000" b="1">
          <a:solidFill>
            <a:schemeClr val="bg1"/>
          </a:solidFill>
          <a:latin typeface="Arial Narrow" pitchFamily="34" charset="0"/>
          <a:ea typeface="Arial Unicode MS" pitchFamily="34" charset="-128"/>
          <a:cs typeface="Arial Unicode MS" pitchFamily="34" charset="-128"/>
        </a:defRPr>
      </a:lvl8pPr>
      <a:lvl9pPr marL="1828800" algn="l" rtl="0" fontAlgn="base">
        <a:spcBef>
          <a:spcPct val="0"/>
        </a:spcBef>
        <a:spcAft>
          <a:spcPct val="0"/>
        </a:spcAft>
        <a:defRPr sz="2000" b="1">
          <a:solidFill>
            <a:schemeClr val="bg1"/>
          </a:solidFill>
          <a:latin typeface="Arial Narrow" pitchFamily="34" charset="0"/>
          <a:ea typeface="Arial Unicode MS" pitchFamily="34" charset="-128"/>
          <a:cs typeface="Arial Unicode MS" pitchFamily="34" charset="-128"/>
        </a:defRPr>
      </a:lvl9pPr>
    </p:titleStyle>
    <p:bodyStyle>
      <a:lvl1pPr marL="342900" indent="-342900" algn="l" rtl="0" eaLnBrk="0" fontAlgn="base" hangingPunct="0">
        <a:spcBef>
          <a:spcPct val="20000"/>
        </a:spcBef>
        <a:spcAft>
          <a:spcPct val="0"/>
        </a:spcAft>
        <a:buClr>
          <a:srgbClr val="000066"/>
        </a:buClr>
        <a:buFontTx/>
        <a:buBlip>
          <a:blip r:embed="rId15"/>
        </a:buBlip>
        <a:defRPr sz="2400">
          <a:solidFill>
            <a:srgbClr val="00254F"/>
          </a:solidFill>
          <a:latin typeface="+mn-lt"/>
          <a:ea typeface="+mn-ea"/>
          <a:cs typeface="+mn-cs"/>
        </a:defRPr>
      </a:lvl1pPr>
      <a:lvl2pPr marL="742950" indent="-285750" algn="l" rtl="0" eaLnBrk="0" fontAlgn="base" hangingPunct="0">
        <a:spcBef>
          <a:spcPct val="20000"/>
        </a:spcBef>
        <a:spcAft>
          <a:spcPct val="0"/>
        </a:spcAft>
        <a:buClr>
          <a:srgbClr val="000066"/>
        </a:buClr>
        <a:buFontTx/>
        <a:buBlip>
          <a:blip r:embed="rId16"/>
        </a:buBlip>
        <a:defRPr sz="2000">
          <a:solidFill>
            <a:srgbClr val="00254F"/>
          </a:solidFill>
          <a:latin typeface="+mn-lt"/>
          <a:ea typeface="+mn-ea"/>
          <a:cs typeface="+mn-cs"/>
        </a:defRPr>
      </a:lvl2pPr>
      <a:lvl3pPr marL="1143000" indent="-228600" algn="l" rtl="0" eaLnBrk="0" fontAlgn="base" hangingPunct="0">
        <a:spcBef>
          <a:spcPct val="20000"/>
        </a:spcBef>
        <a:spcAft>
          <a:spcPct val="0"/>
        </a:spcAft>
        <a:buClr>
          <a:srgbClr val="000066"/>
        </a:buClr>
        <a:buFontTx/>
        <a:buBlip>
          <a:blip r:embed="rId15"/>
        </a:buBlip>
        <a:defRPr sz="2000">
          <a:solidFill>
            <a:srgbClr val="00254F"/>
          </a:solidFill>
          <a:latin typeface="+mn-lt"/>
          <a:ea typeface="+mn-ea"/>
          <a:cs typeface="+mn-cs"/>
        </a:defRPr>
      </a:lvl3pPr>
      <a:lvl4pPr marL="1600200" indent="-228600" algn="l" rtl="0" eaLnBrk="0" fontAlgn="base" hangingPunct="0">
        <a:spcBef>
          <a:spcPct val="20000"/>
        </a:spcBef>
        <a:spcAft>
          <a:spcPct val="0"/>
        </a:spcAft>
        <a:buClr>
          <a:srgbClr val="000066"/>
        </a:buClr>
        <a:buFontTx/>
        <a:buBlip>
          <a:blip r:embed="rId15"/>
        </a:buBlip>
        <a:defRPr sz="2000">
          <a:solidFill>
            <a:srgbClr val="00254F"/>
          </a:solidFill>
          <a:latin typeface="+mn-lt"/>
          <a:ea typeface="+mn-ea"/>
          <a:cs typeface="+mn-cs"/>
        </a:defRPr>
      </a:lvl4pPr>
      <a:lvl5pPr marL="2057400" indent="-228600" algn="l" rtl="0" eaLnBrk="0" fontAlgn="base" hangingPunct="0">
        <a:spcBef>
          <a:spcPct val="20000"/>
        </a:spcBef>
        <a:spcAft>
          <a:spcPct val="0"/>
        </a:spcAft>
        <a:buClr>
          <a:srgbClr val="000066"/>
        </a:buClr>
        <a:buFontTx/>
        <a:buBlip>
          <a:blip r:embed="rId15"/>
        </a:buBlip>
        <a:defRPr sz="2000">
          <a:solidFill>
            <a:srgbClr val="00254F"/>
          </a:solidFill>
          <a:latin typeface="+mn-lt"/>
          <a:ea typeface="+mn-ea"/>
          <a:cs typeface="+mn-cs"/>
        </a:defRPr>
      </a:lvl5pPr>
      <a:lvl6pPr marL="2514600" indent="-228600" algn="l" rtl="0" fontAlgn="base">
        <a:spcBef>
          <a:spcPct val="20000"/>
        </a:spcBef>
        <a:spcAft>
          <a:spcPct val="0"/>
        </a:spcAft>
        <a:buClr>
          <a:srgbClr val="000066"/>
        </a:buClr>
        <a:buFont typeface="Wingdings" pitchFamily="2" charset="2"/>
        <a:buChar char="§"/>
        <a:defRPr sz="2000">
          <a:solidFill>
            <a:srgbClr val="00254F"/>
          </a:solidFill>
          <a:latin typeface="+mn-lt"/>
          <a:ea typeface="+mn-ea"/>
          <a:cs typeface="+mn-cs"/>
        </a:defRPr>
      </a:lvl6pPr>
      <a:lvl7pPr marL="2971800" indent="-228600" algn="l" rtl="0" fontAlgn="base">
        <a:spcBef>
          <a:spcPct val="20000"/>
        </a:spcBef>
        <a:spcAft>
          <a:spcPct val="0"/>
        </a:spcAft>
        <a:buClr>
          <a:srgbClr val="000066"/>
        </a:buClr>
        <a:buFont typeface="Wingdings" pitchFamily="2" charset="2"/>
        <a:buChar char="§"/>
        <a:defRPr sz="2000">
          <a:solidFill>
            <a:srgbClr val="00254F"/>
          </a:solidFill>
          <a:latin typeface="+mn-lt"/>
          <a:ea typeface="+mn-ea"/>
          <a:cs typeface="+mn-cs"/>
        </a:defRPr>
      </a:lvl7pPr>
      <a:lvl8pPr marL="3429000" indent="-228600" algn="l" rtl="0" fontAlgn="base">
        <a:spcBef>
          <a:spcPct val="20000"/>
        </a:spcBef>
        <a:spcAft>
          <a:spcPct val="0"/>
        </a:spcAft>
        <a:buClr>
          <a:srgbClr val="000066"/>
        </a:buClr>
        <a:buFont typeface="Wingdings" pitchFamily="2" charset="2"/>
        <a:buChar char="§"/>
        <a:defRPr sz="2000">
          <a:solidFill>
            <a:srgbClr val="00254F"/>
          </a:solidFill>
          <a:latin typeface="+mn-lt"/>
          <a:ea typeface="+mn-ea"/>
          <a:cs typeface="+mn-cs"/>
        </a:defRPr>
      </a:lvl8pPr>
      <a:lvl9pPr marL="3886200" indent="-228600" algn="l" rtl="0" fontAlgn="base">
        <a:spcBef>
          <a:spcPct val="20000"/>
        </a:spcBef>
        <a:spcAft>
          <a:spcPct val="0"/>
        </a:spcAft>
        <a:buClr>
          <a:srgbClr val="000066"/>
        </a:buClr>
        <a:buFont typeface="Wingdings" pitchFamily="2" charset="2"/>
        <a:buChar char="§"/>
        <a:defRPr sz="2000">
          <a:solidFill>
            <a:srgbClr val="00254F"/>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Top-Down-Entwurf für </a:t>
            </a:r>
            <a:r>
              <a:rPr lang="de-DE" dirty="0"/>
              <a:t>das Datenschutzmanagementsystem </a:t>
            </a:r>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2230768471"/>
              </p:ext>
            </p:extLst>
          </p:nvPr>
        </p:nvGraphicFramePr>
        <p:xfrm>
          <a:off x="1432560" y="1249681"/>
          <a:ext cx="6263640" cy="5090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liennummernplatzhalter 2"/>
          <p:cNvSpPr txBox="1">
            <a:spLocks/>
          </p:cNvSpPr>
          <p:nvPr/>
        </p:nvSpPr>
        <p:spPr bwMode="auto">
          <a:xfrm>
            <a:off x="7072050" y="6399613"/>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r" rtl="0" eaLnBrk="0" fontAlgn="base" hangingPunct="0">
              <a:spcBef>
                <a:spcPct val="0"/>
              </a:spcBef>
              <a:spcAft>
                <a:spcPct val="0"/>
              </a:spcAft>
              <a:defRPr sz="1400" kern="1200">
                <a:solidFill>
                  <a:srgbClr val="00254F"/>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a:lstStyle>
          <a:p>
            <a:pPr>
              <a:defRPr/>
            </a:pPr>
            <a:fld id="{12C8FD49-A068-4CAF-82C3-9DD7376E77D5}" type="slidenum">
              <a:rPr lang="de-DE" smtClean="0">
                <a:solidFill>
                  <a:srgbClr val="002060"/>
                </a:solidFill>
              </a:rPr>
              <a:pPr>
                <a:defRPr/>
              </a:pPr>
              <a:t>1</a:t>
            </a:fld>
            <a:endParaRPr lang="de-DE" dirty="0">
              <a:solidFill>
                <a:srgbClr val="002060"/>
              </a:solidFill>
            </a:endParaRPr>
          </a:p>
        </p:txBody>
      </p:sp>
    </p:spTree>
    <p:extLst>
      <p:ext uri="{BB962C8B-B14F-4D97-AF65-F5344CB8AC3E}">
        <p14:creationId xmlns:p14="http://schemas.microsoft.com/office/powerpoint/2010/main" val="2065633769"/>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Verfahrensdokumentation</a:t>
            </a:r>
            <a:endParaRPr lang="de-DE"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962148844"/>
              </p:ext>
            </p:extLst>
          </p:nvPr>
        </p:nvGraphicFramePr>
        <p:xfrm>
          <a:off x="461963" y="1335088"/>
          <a:ext cx="8301037" cy="520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p:cNvSpPr>
            <a:spLocks noGrp="1"/>
          </p:cNvSpPr>
          <p:nvPr>
            <p:ph type="sldNum" sz="quarter" idx="4"/>
          </p:nvPr>
        </p:nvSpPr>
        <p:spPr/>
        <p:txBody>
          <a:bodyPr/>
          <a:lstStyle/>
          <a:p>
            <a:pPr>
              <a:defRPr/>
            </a:pPr>
            <a:fld id="{94855645-9EB6-444C-B15B-A1343CB578C9}" type="slidenum">
              <a:rPr lang="de-DE" smtClean="0"/>
              <a:pPr>
                <a:defRPr/>
              </a:pPr>
              <a:t>10</a:t>
            </a:fld>
            <a:endParaRPr lang="de-DE" dirty="0"/>
          </a:p>
        </p:txBody>
      </p:sp>
    </p:spTree>
    <p:extLst>
      <p:ext uri="{BB962C8B-B14F-4D97-AF65-F5344CB8AC3E}">
        <p14:creationId xmlns:p14="http://schemas.microsoft.com/office/powerpoint/2010/main" val="22400763"/>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002060"/>
                </a:solidFill>
              </a:rPr>
              <a:t>Komponenten eines Datenschutzmanagementsystems (DSMS)</a:t>
            </a:r>
            <a:endParaRPr lang="de-DE" dirty="0">
              <a:solidFill>
                <a:srgbClr val="002060"/>
              </a:solidFill>
            </a:endParaRPr>
          </a:p>
        </p:txBody>
      </p:sp>
      <p:sp>
        <p:nvSpPr>
          <p:cNvPr id="46" name="Inhaltsplatzhalter 45"/>
          <p:cNvSpPr>
            <a:spLocks noGrp="1"/>
          </p:cNvSpPr>
          <p:nvPr>
            <p:ph sz="half" idx="1"/>
          </p:nvPr>
        </p:nvSpPr>
        <p:spPr>
          <a:xfrm>
            <a:off x="452487" y="1335088"/>
            <a:ext cx="2642406" cy="5202237"/>
          </a:xfrm>
        </p:spPr>
        <p:txBody>
          <a:bodyPr/>
          <a:lstStyle/>
          <a:p>
            <a:endParaRPr lang="de-DE" dirty="0" smtClean="0"/>
          </a:p>
        </p:txBody>
      </p:sp>
      <p:sp>
        <p:nvSpPr>
          <p:cNvPr id="3" name="Inhaltsplatzhalter 2"/>
          <p:cNvSpPr>
            <a:spLocks noGrp="1"/>
          </p:cNvSpPr>
          <p:nvPr>
            <p:ph sz="half" idx="2"/>
          </p:nvPr>
        </p:nvSpPr>
        <p:spPr>
          <a:xfrm>
            <a:off x="3346101" y="1335088"/>
            <a:ext cx="5416899" cy="5202237"/>
          </a:xfrm>
        </p:spPr>
        <p:txBody>
          <a:bodyPr/>
          <a:lstStyle/>
          <a:p>
            <a:r>
              <a:rPr lang="de-DE" dirty="0" smtClean="0"/>
              <a:t>Selbstverständnis </a:t>
            </a:r>
            <a:r>
              <a:rPr lang="de-DE" dirty="0"/>
              <a:t>einer Organisation</a:t>
            </a:r>
          </a:p>
          <a:p>
            <a:r>
              <a:rPr lang="de-DE" dirty="0"/>
              <a:t>Ziele des Datenschutzmanagementsystems</a:t>
            </a:r>
          </a:p>
          <a:p>
            <a:r>
              <a:rPr lang="de-DE" dirty="0"/>
              <a:t>Orientierungshilfe für Entscheidungen</a:t>
            </a:r>
          </a:p>
          <a:p>
            <a:r>
              <a:rPr lang="de-DE" dirty="0"/>
              <a:t>Verantwortlichkeiten und Aufgaben auf einer oberen Ebene</a:t>
            </a:r>
          </a:p>
          <a:p>
            <a:endParaRPr lang="de-DE" dirty="0"/>
          </a:p>
        </p:txBody>
      </p:sp>
      <p:sp>
        <p:nvSpPr>
          <p:cNvPr id="39" name="Fensterinhalt vertikal verschieben 38"/>
          <p:cNvSpPr/>
          <p:nvPr/>
        </p:nvSpPr>
        <p:spPr bwMode="auto">
          <a:xfrm>
            <a:off x="411985" y="1671566"/>
            <a:ext cx="2713055" cy="629508"/>
          </a:xfrm>
          <a:prstGeom prst="verticalScroll">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72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b="1" dirty="0" smtClean="0">
                <a:solidFill>
                  <a:srgbClr val="002060"/>
                </a:solidFill>
              </a:rPr>
              <a:t>Datenschutzl</a:t>
            </a:r>
            <a:r>
              <a:rPr kumimoji="0" lang="de-DE" b="1" i="0" u="none" strike="noStrike" cap="none" normalizeH="0" baseline="0" dirty="0" smtClean="0">
                <a:ln>
                  <a:noFill/>
                </a:ln>
                <a:solidFill>
                  <a:srgbClr val="002060"/>
                </a:solidFill>
                <a:effectLst/>
              </a:rPr>
              <a:t>eitlinie</a:t>
            </a:r>
            <a:endParaRPr kumimoji="0" lang="de-DE" sz="2000" b="1" i="0" u="none" strike="noStrike" cap="none" normalizeH="0" baseline="0" dirty="0" smtClean="0">
              <a:ln>
                <a:noFill/>
              </a:ln>
              <a:solidFill>
                <a:srgbClr val="002060"/>
              </a:solidFill>
              <a:effectLst/>
            </a:endParaRPr>
          </a:p>
        </p:txBody>
      </p:sp>
      <p:sp>
        <p:nvSpPr>
          <p:cNvPr id="63" name="Textfeld 62"/>
          <p:cNvSpPr txBox="1"/>
          <p:nvPr/>
        </p:nvSpPr>
        <p:spPr>
          <a:xfrm>
            <a:off x="3329743" y="4312340"/>
            <a:ext cx="4729035" cy="1200329"/>
          </a:xfrm>
          <a:prstGeom prst="rect">
            <a:avLst/>
          </a:prstGeom>
          <a:noFill/>
        </p:spPr>
        <p:txBody>
          <a:bodyPr wrap="square" rtlCol="0">
            <a:spAutoFit/>
          </a:bodyPr>
          <a:lstStyle/>
          <a:p>
            <a:pPr algn="l">
              <a:tabLst>
                <a:tab pos="1436688" algn="l"/>
              </a:tabLst>
            </a:pPr>
            <a:r>
              <a:rPr lang="de-DE" b="1" dirty="0" smtClean="0">
                <a:solidFill>
                  <a:srgbClr val="00254F"/>
                </a:solidFill>
              </a:rPr>
              <a:t>Projektziel: </a:t>
            </a:r>
            <a:br>
              <a:rPr lang="de-DE" b="1" dirty="0" smtClean="0">
                <a:solidFill>
                  <a:srgbClr val="00254F"/>
                </a:solidFill>
              </a:rPr>
            </a:br>
            <a:r>
              <a:rPr lang="de-DE" dirty="0" smtClean="0">
                <a:solidFill>
                  <a:srgbClr val="00254F"/>
                </a:solidFill>
              </a:rPr>
              <a:t>Erstellung und Verabschiedung einer Datenschutzleitlinie</a:t>
            </a:r>
            <a:endParaRPr lang="de-DE" dirty="0">
              <a:solidFill>
                <a:srgbClr val="00254F"/>
              </a:solidFill>
            </a:endParaRPr>
          </a:p>
        </p:txBody>
      </p:sp>
      <p:sp>
        <p:nvSpPr>
          <p:cNvPr id="8" name="Foliennummernplatzhalter 2"/>
          <p:cNvSpPr txBox="1">
            <a:spLocks/>
          </p:cNvSpPr>
          <p:nvPr/>
        </p:nvSpPr>
        <p:spPr bwMode="auto">
          <a:xfrm>
            <a:off x="7072050" y="6399613"/>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r" rtl="0" eaLnBrk="0" fontAlgn="base" hangingPunct="0">
              <a:spcBef>
                <a:spcPct val="0"/>
              </a:spcBef>
              <a:spcAft>
                <a:spcPct val="0"/>
              </a:spcAft>
              <a:defRPr sz="1400" kern="1200">
                <a:solidFill>
                  <a:srgbClr val="00254F"/>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a:lstStyle>
          <a:p>
            <a:pPr>
              <a:defRPr/>
            </a:pPr>
            <a:fld id="{12C8FD49-A068-4CAF-82C3-9DD7376E77D5}" type="slidenum">
              <a:rPr lang="de-DE" smtClean="0">
                <a:solidFill>
                  <a:srgbClr val="002060"/>
                </a:solidFill>
              </a:rPr>
              <a:pPr>
                <a:defRPr/>
              </a:pPr>
              <a:t>2</a:t>
            </a:fld>
            <a:endParaRPr lang="de-DE" dirty="0">
              <a:solidFill>
                <a:srgbClr val="002060"/>
              </a:solidFill>
            </a:endParaRPr>
          </a:p>
        </p:txBody>
      </p:sp>
    </p:spTree>
    <p:extLst>
      <p:ext uri="{BB962C8B-B14F-4D97-AF65-F5344CB8AC3E}">
        <p14:creationId xmlns:p14="http://schemas.microsoft.com/office/powerpoint/2010/main" val="3817720817"/>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002060"/>
                </a:solidFill>
              </a:rPr>
              <a:t>Komponenten eines Datenschutzmanagementsystems (DSMS)</a:t>
            </a:r>
            <a:endParaRPr lang="de-DE" dirty="0">
              <a:solidFill>
                <a:srgbClr val="002060"/>
              </a:solidFill>
            </a:endParaRPr>
          </a:p>
        </p:txBody>
      </p:sp>
      <p:sp>
        <p:nvSpPr>
          <p:cNvPr id="46" name="Inhaltsplatzhalter 45"/>
          <p:cNvSpPr>
            <a:spLocks noGrp="1"/>
          </p:cNvSpPr>
          <p:nvPr>
            <p:ph sz="half" idx="1"/>
          </p:nvPr>
        </p:nvSpPr>
        <p:spPr>
          <a:xfrm>
            <a:off x="391886" y="1335088"/>
            <a:ext cx="2823587" cy="5202237"/>
          </a:xfrm>
        </p:spPr>
        <p:txBody>
          <a:bodyPr/>
          <a:lstStyle/>
          <a:p>
            <a:pPr marL="0" indent="0" algn="ctr">
              <a:buNone/>
            </a:pPr>
            <a:r>
              <a:rPr lang="de-DE" b="1" dirty="0" smtClean="0">
                <a:solidFill>
                  <a:srgbClr val="002060"/>
                </a:solidFill>
              </a:rPr>
              <a:t>Organisation und</a:t>
            </a:r>
            <a:br>
              <a:rPr lang="de-DE" b="1" dirty="0" smtClean="0">
                <a:solidFill>
                  <a:srgbClr val="002060"/>
                </a:solidFill>
              </a:rPr>
            </a:br>
            <a:r>
              <a:rPr lang="de-DE" b="1" dirty="0" smtClean="0">
                <a:solidFill>
                  <a:srgbClr val="002060"/>
                </a:solidFill>
              </a:rPr>
              <a:t>Verantwortlichkeiten</a:t>
            </a:r>
            <a:endParaRPr lang="de-DE" b="1" dirty="0">
              <a:solidFill>
                <a:srgbClr val="002060"/>
              </a:solidFill>
            </a:endParaRPr>
          </a:p>
        </p:txBody>
      </p:sp>
      <p:sp>
        <p:nvSpPr>
          <p:cNvPr id="3" name="Inhaltsplatzhalter 2"/>
          <p:cNvSpPr>
            <a:spLocks noGrp="1"/>
          </p:cNvSpPr>
          <p:nvPr>
            <p:ph sz="half" idx="2"/>
          </p:nvPr>
        </p:nvSpPr>
        <p:spPr>
          <a:xfrm>
            <a:off x="3346101" y="1335088"/>
            <a:ext cx="5416899" cy="5202237"/>
          </a:xfrm>
        </p:spPr>
        <p:txBody>
          <a:bodyPr/>
          <a:lstStyle/>
          <a:p>
            <a:pPr marL="0" indent="0">
              <a:buNone/>
            </a:pPr>
            <a:r>
              <a:rPr lang="de-DE" dirty="0"/>
              <a:t>Verantwortlich für die Einhaltung der EU-DSGVO ist, wer über die Zwecke und die Mittel der Verarbeitung personenbezogener Daten entscheidet!</a:t>
            </a:r>
          </a:p>
          <a:p>
            <a:r>
              <a:rPr lang="de-DE" dirty="0"/>
              <a:t>Gesamtverantwortung obliegt der Leitung</a:t>
            </a:r>
          </a:p>
          <a:p>
            <a:r>
              <a:rPr lang="de-DE" dirty="0"/>
              <a:t>Delegation von Verantwortung zusammen mit den Aufgaben</a:t>
            </a:r>
          </a:p>
          <a:p>
            <a:r>
              <a:rPr lang="de-DE" dirty="0"/>
              <a:t>Bereiche, die eigenverantwortlich personenbezogene Daten verarbeiten, benötigen dazu datenschutzrechtliches Know-how. </a:t>
            </a:r>
          </a:p>
        </p:txBody>
      </p:sp>
      <p:sp>
        <p:nvSpPr>
          <p:cNvPr id="63" name="Textfeld 62"/>
          <p:cNvSpPr txBox="1"/>
          <p:nvPr/>
        </p:nvSpPr>
        <p:spPr>
          <a:xfrm>
            <a:off x="3329743" y="5638723"/>
            <a:ext cx="5683628" cy="830997"/>
          </a:xfrm>
          <a:prstGeom prst="rect">
            <a:avLst/>
          </a:prstGeom>
          <a:noFill/>
        </p:spPr>
        <p:txBody>
          <a:bodyPr wrap="square" rtlCol="0">
            <a:spAutoFit/>
          </a:bodyPr>
          <a:lstStyle/>
          <a:p>
            <a:pPr algn="l">
              <a:tabLst>
                <a:tab pos="1436688" algn="l"/>
              </a:tabLst>
            </a:pPr>
            <a:r>
              <a:rPr lang="de-DE" b="1" dirty="0" smtClean="0">
                <a:solidFill>
                  <a:srgbClr val="00254F"/>
                </a:solidFill>
              </a:rPr>
              <a:t>Projektziel: </a:t>
            </a:r>
            <a:r>
              <a:rPr lang="de-DE" dirty="0">
                <a:solidFill>
                  <a:srgbClr val="00254F"/>
                </a:solidFill>
              </a:rPr>
              <a:t>Festlegung von </a:t>
            </a:r>
            <a:r>
              <a:rPr lang="de-DE" dirty="0" smtClean="0">
                <a:solidFill>
                  <a:srgbClr val="00254F"/>
                </a:solidFill>
              </a:rPr>
              <a:t>Verantwortlichkeiten </a:t>
            </a:r>
            <a:r>
              <a:rPr lang="de-DE" dirty="0">
                <a:solidFill>
                  <a:srgbClr val="00254F"/>
                </a:solidFill>
              </a:rPr>
              <a:t>und Ansprechpartnern in den Bereichen </a:t>
            </a:r>
            <a:r>
              <a:rPr lang="de-DE" b="1" dirty="0" smtClean="0">
                <a:solidFill>
                  <a:srgbClr val="00254F"/>
                </a:solidFill>
              </a:rPr>
              <a:t>	</a:t>
            </a:r>
            <a:endParaRPr lang="de-DE" dirty="0">
              <a:solidFill>
                <a:srgbClr val="00254F"/>
              </a:solidFill>
            </a:endParaRPr>
          </a:p>
        </p:txBody>
      </p:sp>
      <p:sp>
        <p:nvSpPr>
          <p:cNvPr id="8" name="Foliennummernplatzhalter 2"/>
          <p:cNvSpPr txBox="1">
            <a:spLocks/>
          </p:cNvSpPr>
          <p:nvPr/>
        </p:nvSpPr>
        <p:spPr bwMode="auto">
          <a:xfrm>
            <a:off x="7072050" y="6399613"/>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r" rtl="0" eaLnBrk="0" fontAlgn="base" hangingPunct="0">
              <a:spcBef>
                <a:spcPct val="0"/>
              </a:spcBef>
              <a:spcAft>
                <a:spcPct val="0"/>
              </a:spcAft>
              <a:defRPr sz="1400" kern="1200">
                <a:solidFill>
                  <a:srgbClr val="00254F"/>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a:lstStyle>
          <a:p>
            <a:pPr>
              <a:defRPr/>
            </a:pPr>
            <a:fld id="{12C8FD49-A068-4CAF-82C3-9DD7376E77D5}" type="slidenum">
              <a:rPr lang="de-DE" smtClean="0">
                <a:solidFill>
                  <a:srgbClr val="002060"/>
                </a:solidFill>
              </a:rPr>
              <a:pPr>
                <a:defRPr/>
              </a:pPr>
              <a:t>3</a:t>
            </a:fld>
            <a:endParaRPr lang="de-DE" dirty="0">
              <a:solidFill>
                <a:srgbClr val="002060"/>
              </a:solidFill>
            </a:endParaRPr>
          </a:p>
        </p:txBody>
      </p:sp>
      <p:grpSp>
        <p:nvGrpSpPr>
          <p:cNvPr id="10" name="Gruppieren 9"/>
          <p:cNvGrpSpPr/>
          <p:nvPr/>
        </p:nvGrpSpPr>
        <p:grpSpPr>
          <a:xfrm>
            <a:off x="601549" y="2681132"/>
            <a:ext cx="2140391" cy="1270449"/>
            <a:chOff x="5346668" y="1006998"/>
            <a:chExt cx="2204005" cy="1309868"/>
          </a:xfrm>
        </p:grpSpPr>
        <p:sp>
          <p:nvSpPr>
            <p:cNvPr id="11" name="Rechteck 10"/>
            <p:cNvSpPr/>
            <p:nvPr/>
          </p:nvSpPr>
          <p:spPr bwMode="auto">
            <a:xfrm>
              <a:off x="6374818" y="1006998"/>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nvGrpSpPr>
            <p:cNvPr id="12" name="Gruppieren 11"/>
            <p:cNvGrpSpPr/>
            <p:nvPr/>
          </p:nvGrpSpPr>
          <p:grpSpPr>
            <a:xfrm>
              <a:off x="5800846" y="1551972"/>
              <a:ext cx="1749827" cy="219919"/>
              <a:chOff x="6900440" y="3034496"/>
              <a:chExt cx="1749827" cy="219919"/>
            </a:xfrm>
          </p:grpSpPr>
          <p:sp>
            <p:nvSpPr>
              <p:cNvPr id="20" name="Rechteck 19"/>
              <p:cNvSpPr/>
              <p:nvPr/>
            </p:nvSpPr>
            <p:spPr bwMode="auto">
              <a:xfrm>
                <a:off x="6900440" y="3034496"/>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21" name="Rechteck 20"/>
              <p:cNvSpPr/>
              <p:nvPr/>
            </p:nvSpPr>
            <p:spPr bwMode="auto">
              <a:xfrm>
                <a:off x="8048384" y="3034496"/>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grpSp>
          <p:nvGrpSpPr>
            <p:cNvPr id="13" name="Gruppieren 12"/>
            <p:cNvGrpSpPr/>
            <p:nvPr/>
          </p:nvGrpSpPr>
          <p:grpSpPr>
            <a:xfrm>
              <a:off x="5346668" y="2096947"/>
              <a:ext cx="1516283" cy="219919"/>
              <a:chOff x="6379580" y="3566931"/>
              <a:chExt cx="1516283" cy="219919"/>
            </a:xfrm>
          </p:grpSpPr>
          <p:sp>
            <p:nvSpPr>
              <p:cNvPr id="18" name="Rechteck 17"/>
              <p:cNvSpPr/>
              <p:nvPr/>
            </p:nvSpPr>
            <p:spPr bwMode="auto">
              <a:xfrm>
                <a:off x="6379580" y="3566931"/>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19" name="Rechteck 18"/>
              <p:cNvSpPr/>
              <p:nvPr/>
            </p:nvSpPr>
            <p:spPr bwMode="auto">
              <a:xfrm>
                <a:off x="7293980" y="3566931"/>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cxnSp>
          <p:nvCxnSpPr>
            <p:cNvPr id="14" name="Gewinkelte Verbindung 13"/>
            <p:cNvCxnSpPr>
              <a:stCxn id="11" idx="2"/>
              <a:endCxn id="20" idx="0"/>
            </p:cNvCxnSpPr>
            <p:nvPr/>
          </p:nvCxnSpPr>
          <p:spPr bwMode="auto">
            <a:xfrm rot="5400000">
              <a:off x="6226247" y="1102458"/>
              <a:ext cx="325055" cy="573972"/>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15" name="Gewinkelte Verbindung 14"/>
            <p:cNvCxnSpPr>
              <a:stCxn id="11" idx="2"/>
              <a:endCxn id="21" idx="0"/>
            </p:cNvCxnSpPr>
            <p:nvPr/>
          </p:nvCxnSpPr>
          <p:spPr bwMode="auto">
            <a:xfrm rot="16200000" flipH="1">
              <a:off x="6800219" y="1102458"/>
              <a:ext cx="325055" cy="573972"/>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16" name="Gewinkelte Verbindung 15"/>
            <p:cNvCxnSpPr>
              <a:stCxn id="20" idx="2"/>
              <a:endCxn id="18" idx="0"/>
            </p:cNvCxnSpPr>
            <p:nvPr/>
          </p:nvCxnSpPr>
          <p:spPr bwMode="auto">
            <a:xfrm rot="5400000">
              <a:off x="5712171" y="1707330"/>
              <a:ext cx="325056" cy="454178"/>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17" name="Gewinkelte Verbindung 16"/>
            <p:cNvCxnSpPr>
              <a:stCxn id="20" idx="2"/>
              <a:endCxn id="19" idx="0"/>
            </p:cNvCxnSpPr>
            <p:nvPr/>
          </p:nvCxnSpPr>
          <p:spPr bwMode="auto">
            <a:xfrm rot="16200000" flipH="1">
              <a:off x="6169371" y="1704308"/>
              <a:ext cx="325056" cy="460222"/>
            </a:xfrm>
            <a:prstGeom prst="bentConnector3">
              <a:avLst/>
            </a:prstGeom>
            <a:solidFill>
              <a:schemeClr val="accent1"/>
            </a:solidFill>
            <a:ln w="9525" cap="flat" cmpd="sng" algn="ctr">
              <a:solidFill>
                <a:schemeClr val="tx1"/>
              </a:solidFill>
              <a:prstDash val="solid"/>
              <a:round/>
              <a:headEnd type="none" w="med" len="med"/>
              <a:tailEnd type="arrow"/>
            </a:ln>
            <a:effectLst/>
          </p:spPr>
        </p:cxnSp>
      </p:grpSp>
    </p:spTree>
    <p:extLst>
      <p:ext uri="{BB962C8B-B14F-4D97-AF65-F5344CB8AC3E}">
        <p14:creationId xmlns:p14="http://schemas.microsoft.com/office/powerpoint/2010/main" val="3680164301"/>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002060"/>
                </a:solidFill>
              </a:rPr>
              <a:t>Komponenten eines Datenschutzmanagementsystems (DSMS)</a:t>
            </a:r>
            <a:endParaRPr lang="de-DE" dirty="0">
              <a:solidFill>
                <a:srgbClr val="002060"/>
              </a:solidFill>
            </a:endParaRPr>
          </a:p>
        </p:txBody>
      </p:sp>
      <p:sp>
        <p:nvSpPr>
          <p:cNvPr id="46" name="Inhaltsplatzhalter 45"/>
          <p:cNvSpPr>
            <a:spLocks noGrp="1"/>
          </p:cNvSpPr>
          <p:nvPr>
            <p:ph sz="half" idx="1"/>
          </p:nvPr>
        </p:nvSpPr>
        <p:spPr>
          <a:xfrm>
            <a:off x="452487" y="1335088"/>
            <a:ext cx="2642406" cy="5202237"/>
          </a:xfrm>
        </p:spPr>
        <p:txBody>
          <a:bodyPr/>
          <a:lstStyle/>
          <a:p>
            <a:endParaRPr lang="de-DE" dirty="0" smtClean="0"/>
          </a:p>
        </p:txBody>
      </p:sp>
      <p:sp>
        <p:nvSpPr>
          <p:cNvPr id="3" name="Inhaltsplatzhalter 2"/>
          <p:cNvSpPr>
            <a:spLocks noGrp="1"/>
          </p:cNvSpPr>
          <p:nvPr>
            <p:ph sz="half" idx="2"/>
          </p:nvPr>
        </p:nvSpPr>
        <p:spPr>
          <a:xfrm>
            <a:off x="3346101" y="1335088"/>
            <a:ext cx="5416899" cy="5202237"/>
          </a:xfrm>
        </p:spPr>
        <p:txBody>
          <a:bodyPr/>
          <a:lstStyle/>
          <a:p>
            <a:pPr marL="0" indent="0">
              <a:buNone/>
            </a:pPr>
            <a:r>
              <a:rPr lang="de-DE" dirty="0"/>
              <a:t>Die Umsetzung der datenschutzrechtlichen Vorgaben muss durch geeignete Prozesse </a:t>
            </a:r>
            <a:r>
              <a:rPr lang="de-DE" dirty="0" smtClean="0"/>
              <a:t>gelenkt werden:</a:t>
            </a:r>
            <a:endParaRPr lang="de-DE" dirty="0"/>
          </a:p>
          <a:p>
            <a:pPr lvl="1"/>
            <a:r>
              <a:rPr lang="de-DE" dirty="0" smtClean="0"/>
              <a:t>(Datenschutz-)Dokumentation </a:t>
            </a:r>
            <a:r>
              <a:rPr lang="de-DE" dirty="0"/>
              <a:t>erstellen, Verzeichnis der Verarbeitungstätigkeiten führen</a:t>
            </a:r>
          </a:p>
          <a:p>
            <a:pPr lvl="1"/>
            <a:r>
              <a:rPr lang="de-DE" dirty="0" smtClean="0"/>
              <a:t>Einwilligungserklärungen </a:t>
            </a:r>
            <a:r>
              <a:rPr lang="de-DE" dirty="0"/>
              <a:t>einholen</a:t>
            </a:r>
          </a:p>
          <a:p>
            <a:pPr lvl="1"/>
            <a:r>
              <a:rPr lang="de-DE" dirty="0" smtClean="0"/>
              <a:t>Risiken </a:t>
            </a:r>
            <a:r>
              <a:rPr lang="de-DE" dirty="0"/>
              <a:t>der Verarbeitung prüfen </a:t>
            </a:r>
          </a:p>
          <a:p>
            <a:pPr lvl="1"/>
            <a:r>
              <a:rPr lang="de-DE" dirty="0"/>
              <a:t>(Schutz-)Maßnahmen treffen</a:t>
            </a:r>
          </a:p>
          <a:p>
            <a:pPr lvl="1"/>
            <a:r>
              <a:rPr lang="de-DE" dirty="0" smtClean="0"/>
              <a:t>Auskunft geben (1 Monat)</a:t>
            </a:r>
            <a:endParaRPr lang="de-DE" dirty="0"/>
          </a:p>
          <a:p>
            <a:pPr lvl="1"/>
            <a:r>
              <a:rPr lang="de-DE" dirty="0"/>
              <a:t>Verstöße melden (72h einhalten können)</a:t>
            </a:r>
          </a:p>
          <a:p>
            <a:pPr lvl="1"/>
            <a:r>
              <a:rPr lang="de-DE" dirty="0" smtClean="0"/>
              <a:t>Beschäftigte </a:t>
            </a:r>
            <a:r>
              <a:rPr lang="de-DE" dirty="0"/>
              <a:t>schulen</a:t>
            </a:r>
          </a:p>
          <a:p>
            <a:pPr lvl="1"/>
            <a:r>
              <a:rPr lang="de-DE" dirty="0"/>
              <a:t>Verarbeitung überwachen</a:t>
            </a:r>
          </a:p>
          <a:p>
            <a:endParaRPr lang="de-DE" dirty="0"/>
          </a:p>
        </p:txBody>
      </p:sp>
      <p:sp>
        <p:nvSpPr>
          <p:cNvPr id="63" name="Textfeld 62"/>
          <p:cNvSpPr txBox="1"/>
          <p:nvPr/>
        </p:nvSpPr>
        <p:spPr>
          <a:xfrm>
            <a:off x="3329743" y="5749254"/>
            <a:ext cx="4729035" cy="830997"/>
          </a:xfrm>
          <a:prstGeom prst="rect">
            <a:avLst/>
          </a:prstGeom>
          <a:noFill/>
        </p:spPr>
        <p:txBody>
          <a:bodyPr wrap="square" rtlCol="0">
            <a:spAutoFit/>
          </a:bodyPr>
          <a:lstStyle/>
          <a:p>
            <a:pPr algn="l">
              <a:tabLst>
                <a:tab pos="1436688" algn="l"/>
              </a:tabLst>
            </a:pPr>
            <a:r>
              <a:rPr lang="de-DE" b="1" dirty="0" smtClean="0">
                <a:solidFill>
                  <a:srgbClr val="00254F"/>
                </a:solidFill>
              </a:rPr>
              <a:t>Projektziel: </a:t>
            </a:r>
            <a:r>
              <a:rPr lang="de-DE" dirty="0">
                <a:solidFill>
                  <a:srgbClr val="002060"/>
                </a:solidFill>
              </a:rPr>
              <a:t>Erarbeitung und Festlegung von Prozessen </a:t>
            </a:r>
            <a:r>
              <a:rPr lang="de-DE" b="1" dirty="0" smtClean="0">
                <a:solidFill>
                  <a:srgbClr val="00254F"/>
                </a:solidFill>
              </a:rPr>
              <a:t>	</a:t>
            </a:r>
            <a:endParaRPr lang="de-DE" dirty="0">
              <a:solidFill>
                <a:srgbClr val="00254F"/>
              </a:solidFill>
            </a:endParaRPr>
          </a:p>
        </p:txBody>
      </p:sp>
      <p:sp>
        <p:nvSpPr>
          <p:cNvPr id="8" name="Foliennummernplatzhalter 2"/>
          <p:cNvSpPr txBox="1">
            <a:spLocks/>
          </p:cNvSpPr>
          <p:nvPr/>
        </p:nvSpPr>
        <p:spPr bwMode="auto">
          <a:xfrm>
            <a:off x="7072050" y="6399613"/>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r" rtl="0" eaLnBrk="0" fontAlgn="base" hangingPunct="0">
              <a:spcBef>
                <a:spcPct val="0"/>
              </a:spcBef>
              <a:spcAft>
                <a:spcPct val="0"/>
              </a:spcAft>
              <a:defRPr sz="1400" kern="1200">
                <a:solidFill>
                  <a:srgbClr val="00254F"/>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a:lstStyle>
          <a:p>
            <a:pPr>
              <a:defRPr/>
            </a:pPr>
            <a:fld id="{12C8FD49-A068-4CAF-82C3-9DD7376E77D5}" type="slidenum">
              <a:rPr lang="de-DE" smtClean="0">
                <a:solidFill>
                  <a:srgbClr val="002060"/>
                </a:solidFill>
              </a:rPr>
              <a:pPr>
                <a:defRPr/>
              </a:pPr>
              <a:t>4</a:t>
            </a:fld>
            <a:endParaRPr lang="de-DE" dirty="0">
              <a:solidFill>
                <a:srgbClr val="002060"/>
              </a:solidFill>
            </a:endParaRPr>
          </a:p>
        </p:txBody>
      </p:sp>
      <p:grpSp>
        <p:nvGrpSpPr>
          <p:cNvPr id="7" name="Gruppieren 6"/>
          <p:cNvGrpSpPr/>
          <p:nvPr/>
        </p:nvGrpSpPr>
        <p:grpSpPr>
          <a:xfrm>
            <a:off x="586166" y="1429257"/>
            <a:ext cx="2325655" cy="2188149"/>
            <a:chOff x="6052470" y="1459403"/>
            <a:chExt cx="2092075" cy="1968380"/>
          </a:xfrm>
        </p:grpSpPr>
        <p:sp>
          <p:nvSpPr>
            <p:cNvPr id="9" name="Richtungspfeil 8"/>
            <p:cNvSpPr/>
            <p:nvPr/>
          </p:nvSpPr>
          <p:spPr bwMode="auto">
            <a:xfrm>
              <a:off x="6052470" y="1459403"/>
              <a:ext cx="2092075" cy="348679"/>
            </a:xfrm>
            <a:prstGeom prst="homePlate">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18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b="1"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rPr>
                <a:t>Prozesse</a:t>
              </a:r>
            </a:p>
          </p:txBody>
        </p:sp>
        <p:grpSp>
          <p:nvGrpSpPr>
            <p:cNvPr id="10" name="Gruppieren 9"/>
            <p:cNvGrpSpPr/>
            <p:nvPr/>
          </p:nvGrpSpPr>
          <p:grpSpPr>
            <a:xfrm>
              <a:off x="6289263" y="1901897"/>
              <a:ext cx="1461877" cy="1525886"/>
              <a:chOff x="1100570" y="3028950"/>
              <a:chExt cx="1785505" cy="1863684"/>
            </a:xfrm>
          </p:grpSpPr>
          <p:sp>
            <p:nvSpPr>
              <p:cNvPr id="11" name="Flussdiagramm: Verzweigung 10"/>
              <p:cNvSpPr/>
              <p:nvPr/>
            </p:nvSpPr>
            <p:spPr bwMode="auto">
              <a:xfrm>
                <a:off x="1607374" y="3718771"/>
                <a:ext cx="771896" cy="368135"/>
              </a:xfrm>
              <a:prstGeom prst="flowChartDecision">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12" name="Flussdiagramm: Prozess 11"/>
              <p:cNvSpPr/>
              <p:nvPr/>
            </p:nvSpPr>
            <p:spPr bwMode="auto">
              <a:xfrm>
                <a:off x="1664926" y="3361181"/>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13" name="Flussdiagramm: Zusammenführung 12"/>
              <p:cNvSpPr/>
              <p:nvPr/>
            </p:nvSpPr>
            <p:spPr bwMode="auto">
              <a:xfrm>
                <a:off x="1850819" y="4595751"/>
                <a:ext cx="285007" cy="296883"/>
              </a:xfrm>
              <a:prstGeom prst="flowChartSummingJunction">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14" name="Flussdiagramm: Verbindungsstelle zu einer anderen Seite 13"/>
              <p:cNvSpPr/>
              <p:nvPr/>
            </p:nvSpPr>
            <p:spPr bwMode="auto">
              <a:xfrm>
                <a:off x="1886230" y="3028950"/>
                <a:ext cx="214313" cy="185737"/>
              </a:xfrm>
              <a:prstGeom prst="flowChartOffpageConnector">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cxnSp>
            <p:nvCxnSpPr>
              <p:cNvPr id="15" name="Gewinkelte Verbindung 14"/>
              <p:cNvCxnSpPr>
                <a:stCxn id="14" idx="2"/>
                <a:endCxn id="12" idx="0"/>
              </p:cNvCxnSpPr>
              <p:nvPr/>
            </p:nvCxnSpPr>
            <p:spPr bwMode="auto">
              <a:xfrm rot="5400000">
                <a:off x="1920108" y="3287902"/>
                <a:ext cx="146494" cy="64"/>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16" name="Gewinkelte Verbindung 15"/>
              <p:cNvCxnSpPr>
                <a:stCxn id="12" idx="2"/>
                <a:endCxn id="11" idx="0"/>
              </p:cNvCxnSpPr>
              <p:nvPr/>
            </p:nvCxnSpPr>
            <p:spPr bwMode="auto">
              <a:xfrm rot="5400000">
                <a:off x="1917695" y="3643143"/>
                <a:ext cx="151256" cy="1"/>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grpSp>
            <p:nvGrpSpPr>
              <p:cNvPr id="17" name="Gruppieren 16"/>
              <p:cNvGrpSpPr/>
              <p:nvPr/>
            </p:nvGrpSpPr>
            <p:grpSpPr>
              <a:xfrm>
                <a:off x="1100570" y="4238162"/>
                <a:ext cx="1785505" cy="206334"/>
                <a:chOff x="1100570" y="4246604"/>
                <a:chExt cx="1785505" cy="206334"/>
              </a:xfrm>
            </p:grpSpPr>
            <p:sp>
              <p:nvSpPr>
                <p:cNvPr id="22" name="Flussdiagramm: Prozess 21"/>
                <p:cNvSpPr/>
                <p:nvPr/>
              </p:nvSpPr>
              <p:spPr bwMode="auto">
                <a:xfrm>
                  <a:off x="2229282" y="4246604"/>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23" name="Flussdiagramm: Prozess 22"/>
                <p:cNvSpPr/>
                <p:nvPr/>
              </p:nvSpPr>
              <p:spPr bwMode="auto">
                <a:xfrm>
                  <a:off x="1100570" y="4246604"/>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cxnSp>
            <p:nvCxnSpPr>
              <p:cNvPr id="18" name="Gewinkelte Verbindung 17"/>
              <p:cNvCxnSpPr>
                <a:stCxn id="11" idx="1"/>
                <a:endCxn id="23" idx="0"/>
              </p:cNvCxnSpPr>
              <p:nvPr/>
            </p:nvCxnSpPr>
            <p:spPr bwMode="auto">
              <a:xfrm rot="10800000" flipV="1">
                <a:off x="1428968" y="3902838"/>
                <a:ext cx="178407" cy="335323"/>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19" name="Gewinkelte Verbindung 18"/>
              <p:cNvCxnSpPr>
                <a:stCxn id="11" idx="3"/>
                <a:endCxn id="22" idx="0"/>
              </p:cNvCxnSpPr>
              <p:nvPr/>
            </p:nvCxnSpPr>
            <p:spPr bwMode="auto">
              <a:xfrm>
                <a:off x="2379270" y="3902839"/>
                <a:ext cx="178409" cy="335323"/>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20" name="Gewinkelte Verbindung 19"/>
              <p:cNvCxnSpPr>
                <a:stCxn id="23" idx="2"/>
                <a:endCxn id="13" idx="2"/>
              </p:cNvCxnSpPr>
              <p:nvPr/>
            </p:nvCxnSpPr>
            <p:spPr bwMode="auto">
              <a:xfrm rot="16200000" flipH="1">
                <a:off x="1490045" y="4383418"/>
                <a:ext cx="299697" cy="421852"/>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21" name="Gewinkelte Verbindung 20"/>
              <p:cNvCxnSpPr>
                <a:stCxn id="22" idx="2"/>
                <a:endCxn id="13" idx="6"/>
              </p:cNvCxnSpPr>
              <p:nvPr/>
            </p:nvCxnSpPr>
            <p:spPr bwMode="auto">
              <a:xfrm rot="5400000">
                <a:off x="2196905" y="4383418"/>
                <a:ext cx="299697" cy="421853"/>
              </a:xfrm>
              <a:prstGeom prst="bentConnector2">
                <a:avLst/>
              </a:prstGeom>
              <a:solidFill>
                <a:schemeClr val="accent1"/>
              </a:solidFill>
              <a:ln w="9525" cap="flat" cmpd="sng" algn="ctr">
                <a:solidFill>
                  <a:schemeClr val="tx1"/>
                </a:solidFill>
                <a:prstDash val="solid"/>
                <a:round/>
                <a:headEnd type="none" w="med" len="med"/>
                <a:tailEnd type="arrow"/>
              </a:ln>
              <a:effectLst/>
            </p:spPr>
          </p:cxnSp>
        </p:grpSp>
      </p:grpSp>
    </p:spTree>
    <p:extLst>
      <p:ext uri="{BB962C8B-B14F-4D97-AF65-F5344CB8AC3E}">
        <p14:creationId xmlns:p14="http://schemas.microsoft.com/office/powerpoint/2010/main" val="503742247"/>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002060"/>
                </a:solidFill>
              </a:rPr>
              <a:t>Komponenten eines Datenschutzmanagementsystems (DSMS)</a:t>
            </a:r>
            <a:endParaRPr lang="de-DE" dirty="0">
              <a:solidFill>
                <a:srgbClr val="002060"/>
              </a:solidFill>
            </a:endParaRPr>
          </a:p>
        </p:txBody>
      </p:sp>
      <p:sp>
        <p:nvSpPr>
          <p:cNvPr id="46" name="Inhaltsplatzhalter 45"/>
          <p:cNvSpPr>
            <a:spLocks noGrp="1"/>
          </p:cNvSpPr>
          <p:nvPr>
            <p:ph sz="half" idx="1"/>
          </p:nvPr>
        </p:nvSpPr>
        <p:spPr>
          <a:xfrm>
            <a:off x="452487" y="1335088"/>
            <a:ext cx="2642406" cy="5202237"/>
          </a:xfrm>
        </p:spPr>
        <p:txBody>
          <a:bodyPr/>
          <a:lstStyle/>
          <a:p>
            <a:pPr marL="0" indent="0" algn="ctr">
              <a:buNone/>
            </a:pPr>
            <a:r>
              <a:rPr lang="de-DE" b="1" dirty="0" smtClean="0"/>
              <a:t>Handreichungen</a:t>
            </a:r>
          </a:p>
        </p:txBody>
      </p:sp>
      <p:sp>
        <p:nvSpPr>
          <p:cNvPr id="3" name="Inhaltsplatzhalter 2"/>
          <p:cNvSpPr>
            <a:spLocks noGrp="1"/>
          </p:cNvSpPr>
          <p:nvPr>
            <p:ph sz="half" idx="2"/>
          </p:nvPr>
        </p:nvSpPr>
        <p:spPr>
          <a:xfrm>
            <a:off x="3346101" y="1335088"/>
            <a:ext cx="5416899" cy="5202237"/>
          </a:xfrm>
        </p:spPr>
        <p:txBody>
          <a:bodyPr/>
          <a:lstStyle/>
          <a:p>
            <a:pPr marL="0" indent="0">
              <a:buNone/>
            </a:pPr>
            <a:r>
              <a:rPr lang="de-DE" dirty="0"/>
              <a:t>Die Verantwortlichen sollen durch geeignete </a:t>
            </a:r>
            <a:r>
              <a:rPr lang="de-DE" dirty="0" smtClean="0"/>
              <a:t>Vorlagen</a:t>
            </a:r>
            <a:r>
              <a:rPr lang="de-DE" dirty="0"/>
              <a:t>, Anleitungen, Formulare, Hilfetexte, Checklisten etc. bei ihren Aufgaben unterstützt werden:</a:t>
            </a:r>
          </a:p>
          <a:p>
            <a:pPr lvl="1"/>
            <a:r>
              <a:rPr lang="de-DE" dirty="0"/>
              <a:t>Musterverträge zur Datenverarbeitung im Auftrag</a:t>
            </a:r>
          </a:p>
          <a:p>
            <a:pPr lvl="1"/>
            <a:r>
              <a:rPr lang="de-DE" dirty="0"/>
              <a:t>Formulare für Verzeichnis der Verarbeitungstätigkeiten</a:t>
            </a:r>
          </a:p>
          <a:p>
            <a:pPr lvl="1"/>
            <a:r>
              <a:rPr lang="de-DE" dirty="0"/>
              <a:t>Anleitungen für Schutzbedarfsfeststellung und Datenschutzfolgenabschätzung</a:t>
            </a:r>
          </a:p>
          <a:p>
            <a:pPr lvl="1"/>
            <a:r>
              <a:rPr lang="de-DE" dirty="0"/>
              <a:t>Checklisten für Einwilligungserklärungen </a:t>
            </a:r>
          </a:p>
          <a:p>
            <a:endParaRPr lang="de-DE" dirty="0"/>
          </a:p>
        </p:txBody>
      </p:sp>
      <p:sp>
        <p:nvSpPr>
          <p:cNvPr id="63" name="Textfeld 62"/>
          <p:cNvSpPr txBox="1"/>
          <p:nvPr/>
        </p:nvSpPr>
        <p:spPr>
          <a:xfrm>
            <a:off x="3329743" y="5407611"/>
            <a:ext cx="4729035" cy="830997"/>
          </a:xfrm>
          <a:prstGeom prst="rect">
            <a:avLst/>
          </a:prstGeom>
          <a:noFill/>
        </p:spPr>
        <p:txBody>
          <a:bodyPr wrap="square" rtlCol="0">
            <a:spAutoFit/>
          </a:bodyPr>
          <a:lstStyle/>
          <a:p>
            <a:pPr algn="l">
              <a:tabLst>
                <a:tab pos="1436688" algn="l"/>
              </a:tabLst>
            </a:pPr>
            <a:r>
              <a:rPr lang="de-DE" b="1" dirty="0" smtClean="0">
                <a:solidFill>
                  <a:srgbClr val="00254F"/>
                </a:solidFill>
              </a:rPr>
              <a:t>Projektziel: </a:t>
            </a:r>
            <a:r>
              <a:rPr lang="de-DE" dirty="0">
                <a:solidFill>
                  <a:srgbClr val="002060"/>
                </a:solidFill>
              </a:rPr>
              <a:t>Erstellung geeigneter Handreichungen </a:t>
            </a:r>
            <a:r>
              <a:rPr lang="de-DE" b="1" dirty="0" smtClean="0">
                <a:solidFill>
                  <a:srgbClr val="00254F"/>
                </a:solidFill>
              </a:rPr>
              <a:t>	</a:t>
            </a:r>
            <a:endParaRPr lang="de-DE" dirty="0">
              <a:solidFill>
                <a:srgbClr val="00254F"/>
              </a:solidFill>
            </a:endParaRPr>
          </a:p>
        </p:txBody>
      </p:sp>
      <p:sp>
        <p:nvSpPr>
          <p:cNvPr id="8" name="Foliennummernplatzhalter 2"/>
          <p:cNvSpPr txBox="1">
            <a:spLocks/>
          </p:cNvSpPr>
          <p:nvPr/>
        </p:nvSpPr>
        <p:spPr bwMode="auto">
          <a:xfrm>
            <a:off x="7072050" y="6399613"/>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r" rtl="0" eaLnBrk="0" fontAlgn="base" hangingPunct="0">
              <a:spcBef>
                <a:spcPct val="0"/>
              </a:spcBef>
              <a:spcAft>
                <a:spcPct val="0"/>
              </a:spcAft>
              <a:defRPr sz="1400" kern="1200">
                <a:solidFill>
                  <a:srgbClr val="00254F"/>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a:lstStyle>
          <a:p>
            <a:pPr>
              <a:defRPr/>
            </a:pPr>
            <a:fld id="{12C8FD49-A068-4CAF-82C3-9DD7376E77D5}" type="slidenum">
              <a:rPr lang="de-DE" smtClean="0">
                <a:solidFill>
                  <a:srgbClr val="002060"/>
                </a:solidFill>
              </a:rPr>
              <a:pPr>
                <a:defRPr/>
              </a:pPr>
              <a:t>5</a:t>
            </a:fld>
            <a:endParaRPr lang="de-DE" dirty="0">
              <a:solidFill>
                <a:srgbClr val="002060"/>
              </a:solidFill>
            </a:endParaRPr>
          </a:p>
        </p:txBody>
      </p:sp>
      <p:sp>
        <p:nvSpPr>
          <p:cNvPr id="7" name="Flussdiagramm: Mehrere Dokumente 6"/>
          <p:cNvSpPr/>
          <p:nvPr/>
        </p:nvSpPr>
        <p:spPr bwMode="auto">
          <a:xfrm>
            <a:off x="1066492" y="1919229"/>
            <a:ext cx="1395354" cy="1473911"/>
          </a:xfrm>
          <a:prstGeom prst="flowChartMultidocumen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600" dirty="0" smtClean="0">
                <a:solidFill>
                  <a:srgbClr val="002060"/>
                </a:solidFill>
              </a:rPr>
              <a:t>Vorlagen, </a:t>
            </a:r>
            <a:r>
              <a:rPr kumimoji="0" lang="de-DE" sz="1600" b="0" i="0" u="none" strike="noStrike" cap="none" normalizeH="0" baseline="0" dirty="0" smtClean="0">
                <a:ln>
                  <a:noFill/>
                </a:ln>
                <a:solidFill>
                  <a:srgbClr val="002060"/>
                </a:solidFill>
                <a:effectLst/>
              </a:rPr>
              <a:t/>
            </a:r>
            <a:br>
              <a:rPr kumimoji="0" lang="de-DE" sz="1600" b="0" i="0" u="none" strike="noStrike" cap="none" normalizeH="0" baseline="0" dirty="0" smtClean="0">
                <a:ln>
                  <a:noFill/>
                </a:ln>
                <a:solidFill>
                  <a:srgbClr val="002060"/>
                </a:solidFill>
                <a:effectLst/>
              </a:rPr>
            </a:br>
            <a:r>
              <a:rPr kumimoji="0" lang="de-DE" sz="1600" b="0" i="0" u="none" strike="noStrike" cap="none" normalizeH="0" baseline="0" dirty="0" smtClean="0">
                <a:ln>
                  <a:noFill/>
                </a:ln>
                <a:solidFill>
                  <a:srgbClr val="002060"/>
                </a:solidFill>
                <a:effectLst/>
              </a:rPr>
              <a:t>Formulare, Checklisten,</a:t>
            </a:r>
            <a:r>
              <a:rPr kumimoji="0" lang="de-DE" sz="1600" b="0" i="0" u="none" strike="noStrike" cap="none" normalizeH="0" dirty="0" smtClean="0">
                <a:ln>
                  <a:noFill/>
                </a:ln>
                <a:solidFill>
                  <a:srgbClr val="002060"/>
                </a:solidFill>
                <a:effectLst/>
              </a:rPr>
              <a:t> </a:t>
            </a:r>
            <a:r>
              <a:rPr kumimoji="0" lang="de-DE" sz="1600" b="0" i="0" u="none" strike="noStrike" cap="none" normalizeH="0" baseline="0" dirty="0" smtClean="0">
                <a:ln>
                  <a:noFill/>
                </a:ln>
                <a:solidFill>
                  <a:srgbClr val="002060"/>
                </a:solidFill>
                <a:effectLst/>
              </a:rPr>
              <a:t>… </a:t>
            </a:r>
          </a:p>
        </p:txBody>
      </p:sp>
    </p:spTree>
    <p:extLst>
      <p:ext uri="{BB962C8B-B14F-4D97-AF65-F5344CB8AC3E}">
        <p14:creationId xmlns:p14="http://schemas.microsoft.com/office/powerpoint/2010/main" val="125518247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002060"/>
                </a:solidFill>
              </a:rPr>
              <a:t>Komponenten eines Datenschutzmanagementsystems (DSMS)</a:t>
            </a:r>
            <a:endParaRPr lang="de-DE" dirty="0">
              <a:solidFill>
                <a:srgbClr val="002060"/>
              </a:solidFill>
            </a:endParaRPr>
          </a:p>
        </p:txBody>
      </p:sp>
      <p:sp>
        <p:nvSpPr>
          <p:cNvPr id="46" name="Inhaltsplatzhalter 45"/>
          <p:cNvSpPr>
            <a:spLocks noGrp="1"/>
          </p:cNvSpPr>
          <p:nvPr>
            <p:ph sz="half" idx="1"/>
          </p:nvPr>
        </p:nvSpPr>
        <p:spPr>
          <a:xfrm>
            <a:off x="452487" y="1335088"/>
            <a:ext cx="2642406" cy="5202237"/>
          </a:xfrm>
        </p:spPr>
        <p:txBody>
          <a:bodyPr/>
          <a:lstStyle/>
          <a:p>
            <a:pPr marL="0" indent="0" algn="ctr">
              <a:buNone/>
            </a:pPr>
            <a:r>
              <a:rPr lang="de-DE" b="1" dirty="0">
                <a:solidFill>
                  <a:srgbClr val="002060"/>
                </a:solidFill>
              </a:rPr>
              <a:t>Dokumentations-</a:t>
            </a:r>
            <a:br>
              <a:rPr lang="de-DE" b="1" dirty="0">
                <a:solidFill>
                  <a:srgbClr val="002060"/>
                </a:solidFill>
              </a:rPr>
            </a:br>
            <a:r>
              <a:rPr lang="de-DE" b="1" dirty="0">
                <a:solidFill>
                  <a:srgbClr val="002060"/>
                </a:solidFill>
              </a:rPr>
              <a:t>system</a:t>
            </a:r>
          </a:p>
          <a:p>
            <a:endParaRPr lang="de-DE" dirty="0" smtClean="0"/>
          </a:p>
        </p:txBody>
      </p:sp>
      <p:sp>
        <p:nvSpPr>
          <p:cNvPr id="3" name="Inhaltsplatzhalter 2"/>
          <p:cNvSpPr>
            <a:spLocks noGrp="1"/>
          </p:cNvSpPr>
          <p:nvPr>
            <p:ph sz="half" idx="2"/>
          </p:nvPr>
        </p:nvSpPr>
        <p:spPr>
          <a:xfrm>
            <a:off x="3346101" y="1335088"/>
            <a:ext cx="5416899" cy="5202237"/>
          </a:xfrm>
        </p:spPr>
        <p:txBody>
          <a:bodyPr/>
          <a:lstStyle/>
          <a:p>
            <a:pPr marL="0" indent="0">
              <a:buNone/>
            </a:pPr>
            <a:r>
              <a:rPr lang="de-DE" dirty="0" smtClean="0"/>
              <a:t>Zur Erfüllung </a:t>
            </a:r>
            <a:r>
              <a:rPr lang="de-DE" dirty="0"/>
              <a:t>der „Rechenschaftspflicht“ </a:t>
            </a:r>
            <a:r>
              <a:rPr lang="de-DE" dirty="0" smtClean="0"/>
              <a:t/>
            </a:r>
            <a:br>
              <a:rPr lang="de-DE" dirty="0" smtClean="0"/>
            </a:br>
            <a:r>
              <a:rPr lang="de-DE" dirty="0" smtClean="0"/>
              <a:t>soll </a:t>
            </a:r>
            <a:r>
              <a:rPr lang="de-DE" dirty="0"/>
              <a:t>ein Dokumentationssystem </a:t>
            </a:r>
            <a:r>
              <a:rPr lang="de-DE" dirty="0" smtClean="0"/>
              <a:t>eingesetzt werden</a:t>
            </a:r>
            <a:r>
              <a:rPr lang="de-DE" dirty="0"/>
              <a:t>.</a:t>
            </a:r>
          </a:p>
          <a:p>
            <a:r>
              <a:rPr lang="de-DE" dirty="0"/>
              <a:t>Dokumentation einzelner Verfahren sowie Nachweis der Compliance der Hochschule</a:t>
            </a:r>
          </a:p>
          <a:p>
            <a:pPr lvl="1"/>
            <a:r>
              <a:rPr lang="de-DE" dirty="0"/>
              <a:t>Verzeichnis der Verarbeitungstätigkeiten</a:t>
            </a:r>
          </a:p>
          <a:p>
            <a:pPr lvl="1"/>
            <a:r>
              <a:rPr lang="de-DE" dirty="0"/>
              <a:t>Verträge zur Auftragsdatenverarbeitung</a:t>
            </a:r>
          </a:p>
          <a:p>
            <a:pPr lvl="1"/>
            <a:r>
              <a:rPr lang="de-DE" dirty="0"/>
              <a:t>Risikoanalysen / Folgenabschätzungen</a:t>
            </a:r>
          </a:p>
          <a:p>
            <a:pPr lvl="1"/>
            <a:r>
              <a:rPr lang="de-DE" dirty="0"/>
              <a:t>Sicherheitskonzept / TOMs</a:t>
            </a:r>
          </a:p>
          <a:p>
            <a:pPr lvl="1"/>
            <a:r>
              <a:rPr lang="de-DE" dirty="0" smtClean="0"/>
              <a:t>…</a:t>
            </a:r>
            <a:endParaRPr lang="de-DE" dirty="0"/>
          </a:p>
        </p:txBody>
      </p:sp>
      <p:sp>
        <p:nvSpPr>
          <p:cNvPr id="63" name="Textfeld 62"/>
          <p:cNvSpPr txBox="1"/>
          <p:nvPr/>
        </p:nvSpPr>
        <p:spPr>
          <a:xfrm>
            <a:off x="3329743" y="5407611"/>
            <a:ext cx="4729035" cy="830997"/>
          </a:xfrm>
          <a:prstGeom prst="rect">
            <a:avLst/>
          </a:prstGeom>
          <a:noFill/>
        </p:spPr>
        <p:txBody>
          <a:bodyPr wrap="square" rtlCol="0">
            <a:spAutoFit/>
          </a:bodyPr>
          <a:lstStyle/>
          <a:p>
            <a:pPr algn="l">
              <a:tabLst>
                <a:tab pos="1436688" algn="l"/>
              </a:tabLst>
            </a:pPr>
            <a:r>
              <a:rPr lang="de-DE" b="1" dirty="0" smtClean="0">
                <a:solidFill>
                  <a:srgbClr val="00254F"/>
                </a:solidFill>
              </a:rPr>
              <a:t>Projektziel: </a:t>
            </a:r>
            <a:r>
              <a:rPr lang="de-DE" dirty="0">
                <a:solidFill>
                  <a:srgbClr val="002060"/>
                </a:solidFill>
              </a:rPr>
              <a:t>Aufbau und </a:t>
            </a:r>
            <a:r>
              <a:rPr lang="de-DE" dirty="0">
                <a:solidFill>
                  <a:srgbClr val="00254F"/>
                </a:solidFill>
              </a:rPr>
              <a:t>Einführung eines Dokumentationssystems </a:t>
            </a:r>
            <a:r>
              <a:rPr lang="de-DE" b="1" dirty="0" smtClean="0">
                <a:solidFill>
                  <a:srgbClr val="00254F"/>
                </a:solidFill>
              </a:rPr>
              <a:t>	</a:t>
            </a:r>
            <a:endParaRPr lang="de-DE" dirty="0">
              <a:solidFill>
                <a:srgbClr val="00254F"/>
              </a:solidFill>
            </a:endParaRPr>
          </a:p>
        </p:txBody>
      </p:sp>
      <p:sp>
        <p:nvSpPr>
          <p:cNvPr id="8" name="Foliennummernplatzhalter 2"/>
          <p:cNvSpPr txBox="1">
            <a:spLocks/>
          </p:cNvSpPr>
          <p:nvPr/>
        </p:nvSpPr>
        <p:spPr bwMode="auto">
          <a:xfrm>
            <a:off x="7072050" y="6399613"/>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r" rtl="0" eaLnBrk="0" fontAlgn="base" hangingPunct="0">
              <a:spcBef>
                <a:spcPct val="0"/>
              </a:spcBef>
              <a:spcAft>
                <a:spcPct val="0"/>
              </a:spcAft>
              <a:defRPr sz="1400" kern="1200">
                <a:solidFill>
                  <a:srgbClr val="00254F"/>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a:lstStyle>
          <a:p>
            <a:pPr>
              <a:defRPr/>
            </a:pPr>
            <a:fld id="{12C8FD49-A068-4CAF-82C3-9DD7376E77D5}" type="slidenum">
              <a:rPr lang="de-DE" smtClean="0">
                <a:solidFill>
                  <a:srgbClr val="002060"/>
                </a:solidFill>
              </a:rPr>
              <a:pPr>
                <a:defRPr/>
              </a:pPr>
              <a:t>6</a:t>
            </a:fld>
            <a:endParaRPr lang="de-DE" dirty="0">
              <a:solidFill>
                <a:srgbClr val="002060"/>
              </a:solidFill>
            </a:endParaRPr>
          </a:p>
        </p:txBody>
      </p:sp>
      <p:sp>
        <p:nvSpPr>
          <p:cNvPr id="7" name="Flussdiagramm: Magnetplattenspeicher 6"/>
          <p:cNvSpPr/>
          <p:nvPr/>
        </p:nvSpPr>
        <p:spPr bwMode="auto">
          <a:xfrm>
            <a:off x="1181147" y="2312431"/>
            <a:ext cx="1049586" cy="1013392"/>
          </a:xfrm>
          <a:prstGeom prst="flowChartMagneticDisk">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140654921"/>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002060"/>
                </a:solidFill>
              </a:rPr>
              <a:t>Komponenten eines Datenschutzmanagementsystems (DSMS)</a:t>
            </a:r>
            <a:endParaRPr lang="de-DE" dirty="0">
              <a:solidFill>
                <a:srgbClr val="002060"/>
              </a:solidFill>
            </a:endParaRPr>
          </a:p>
        </p:txBody>
      </p:sp>
      <p:sp>
        <p:nvSpPr>
          <p:cNvPr id="46" name="Inhaltsplatzhalter 45"/>
          <p:cNvSpPr>
            <a:spLocks noGrp="1"/>
          </p:cNvSpPr>
          <p:nvPr>
            <p:ph sz="half" idx="1"/>
          </p:nvPr>
        </p:nvSpPr>
        <p:spPr>
          <a:xfrm>
            <a:off x="452487" y="1335088"/>
            <a:ext cx="2642406" cy="5202237"/>
          </a:xfrm>
        </p:spPr>
        <p:txBody>
          <a:bodyPr/>
          <a:lstStyle/>
          <a:p>
            <a:endParaRPr lang="de-DE" dirty="0" smtClean="0"/>
          </a:p>
        </p:txBody>
      </p:sp>
      <p:sp>
        <p:nvSpPr>
          <p:cNvPr id="3" name="Inhaltsplatzhalter 2"/>
          <p:cNvSpPr>
            <a:spLocks noGrp="1"/>
          </p:cNvSpPr>
          <p:nvPr>
            <p:ph sz="half" idx="2"/>
          </p:nvPr>
        </p:nvSpPr>
        <p:spPr>
          <a:xfrm>
            <a:off x="3346101" y="1335088"/>
            <a:ext cx="5416899" cy="5202237"/>
          </a:xfrm>
        </p:spPr>
        <p:txBody>
          <a:bodyPr/>
          <a:lstStyle/>
          <a:p>
            <a:pPr marL="0" indent="0">
              <a:buNone/>
            </a:pPr>
            <a:r>
              <a:rPr lang="de-DE" dirty="0" smtClean="0"/>
              <a:t>Die </a:t>
            </a:r>
            <a:r>
              <a:rPr lang="de-DE" dirty="0"/>
              <a:t>Prozesse, Werkzeuge, Vorlagen etc. müssen kontinuierlich überprüft und </a:t>
            </a:r>
            <a:r>
              <a:rPr lang="de-DE" dirty="0" smtClean="0"/>
              <a:t/>
            </a:r>
            <a:br>
              <a:rPr lang="de-DE" dirty="0" smtClean="0"/>
            </a:br>
            <a:r>
              <a:rPr lang="de-DE" dirty="0" smtClean="0"/>
              <a:t>verbessert werden.</a:t>
            </a:r>
          </a:p>
          <a:p>
            <a:pPr marL="0" indent="0">
              <a:buNone/>
            </a:pPr>
            <a:endParaRPr lang="de-DE" sz="900" dirty="0"/>
          </a:p>
          <a:p>
            <a:pPr marL="0" indent="0">
              <a:buNone/>
            </a:pPr>
            <a:r>
              <a:rPr lang="de-DE" b="1" dirty="0"/>
              <a:t>Phasen: </a:t>
            </a:r>
          </a:p>
          <a:p>
            <a:r>
              <a:rPr lang="de-DE" dirty="0"/>
              <a:t>Plan / Planung</a:t>
            </a:r>
          </a:p>
          <a:p>
            <a:r>
              <a:rPr lang="de-DE" dirty="0"/>
              <a:t>Do / Umsetzung</a:t>
            </a:r>
          </a:p>
          <a:p>
            <a:r>
              <a:rPr lang="de-DE" dirty="0"/>
              <a:t>Check / Überprüfung</a:t>
            </a:r>
          </a:p>
          <a:p>
            <a:r>
              <a:rPr lang="de-DE" dirty="0"/>
              <a:t>Act / Einführung</a:t>
            </a:r>
          </a:p>
          <a:p>
            <a:pPr marL="0" indent="0">
              <a:buNone/>
            </a:pPr>
            <a:endParaRPr lang="de-DE" dirty="0"/>
          </a:p>
        </p:txBody>
      </p:sp>
      <p:sp>
        <p:nvSpPr>
          <p:cNvPr id="63" name="Textfeld 62"/>
          <p:cNvSpPr txBox="1"/>
          <p:nvPr/>
        </p:nvSpPr>
        <p:spPr>
          <a:xfrm>
            <a:off x="3329743" y="5086063"/>
            <a:ext cx="4729035" cy="1200329"/>
          </a:xfrm>
          <a:prstGeom prst="rect">
            <a:avLst/>
          </a:prstGeom>
          <a:noFill/>
        </p:spPr>
        <p:txBody>
          <a:bodyPr wrap="square" rtlCol="0">
            <a:spAutoFit/>
          </a:bodyPr>
          <a:lstStyle/>
          <a:p>
            <a:pPr algn="l">
              <a:tabLst>
                <a:tab pos="1436688" algn="l"/>
              </a:tabLst>
            </a:pPr>
            <a:r>
              <a:rPr lang="de-DE" b="1" dirty="0" smtClean="0">
                <a:solidFill>
                  <a:srgbClr val="00254F"/>
                </a:solidFill>
              </a:rPr>
              <a:t>Projektziel: </a:t>
            </a:r>
            <a:r>
              <a:rPr lang="de-DE" dirty="0">
                <a:solidFill>
                  <a:srgbClr val="00254F"/>
                </a:solidFill>
              </a:rPr>
              <a:t>Etablierung eines kontinuierliche Verbesserungsprozesses </a:t>
            </a:r>
            <a:r>
              <a:rPr lang="de-DE" b="1" dirty="0" smtClean="0">
                <a:solidFill>
                  <a:srgbClr val="00254F"/>
                </a:solidFill>
              </a:rPr>
              <a:t>	</a:t>
            </a:r>
            <a:endParaRPr lang="de-DE" dirty="0">
              <a:solidFill>
                <a:srgbClr val="00254F"/>
              </a:solidFill>
            </a:endParaRPr>
          </a:p>
        </p:txBody>
      </p:sp>
      <p:sp>
        <p:nvSpPr>
          <p:cNvPr id="8" name="Foliennummernplatzhalter 2"/>
          <p:cNvSpPr txBox="1">
            <a:spLocks/>
          </p:cNvSpPr>
          <p:nvPr/>
        </p:nvSpPr>
        <p:spPr bwMode="auto">
          <a:xfrm>
            <a:off x="7072050" y="6399613"/>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r" rtl="0" eaLnBrk="0" fontAlgn="base" hangingPunct="0">
              <a:spcBef>
                <a:spcPct val="0"/>
              </a:spcBef>
              <a:spcAft>
                <a:spcPct val="0"/>
              </a:spcAft>
              <a:defRPr sz="1400" kern="1200">
                <a:solidFill>
                  <a:srgbClr val="00254F"/>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a:lstStyle>
          <a:p>
            <a:pPr>
              <a:defRPr/>
            </a:pPr>
            <a:fld id="{12C8FD49-A068-4CAF-82C3-9DD7376E77D5}" type="slidenum">
              <a:rPr lang="de-DE" smtClean="0">
                <a:solidFill>
                  <a:srgbClr val="002060"/>
                </a:solidFill>
              </a:rPr>
              <a:pPr>
                <a:defRPr/>
              </a:pPr>
              <a:t>7</a:t>
            </a:fld>
            <a:endParaRPr lang="de-DE" dirty="0">
              <a:solidFill>
                <a:srgbClr val="002060"/>
              </a:solidFill>
            </a:endParaRPr>
          </a:p>
        </p:txBody>
      </p:sp>
      <p:grpSp>
        <p:nvGrpSpPr>
          <p:cNvPr id="7" name="Gruppieren 6"/>
          <p:cNvGrpSpPr/>
          <p:nvPr/>
        </p:nvGrpSpPr>
        <p:grpSpPr>
          <a:xfrm>
            <a:off x="663020" y="1472050"/>
            <a:ext cx="2140470" cy="3187932"/>
            <a:chOff x="3639647" y="2240316"/>
            <a:chExt cx="1545080" cy="2455326"/>
          </a:xfrm>
        </p:grpSpPr>
        <p:grpSp>
          <p:nvGrpSpPr>
            <p:cNvPr id="9" name="Gruppieren 8"/>
            <p:cNvGrpSpPr/>
            <p:nvPr/>
          </p:nvGrpSpPr>
          <p:grpSpPr>
            <a:xfrm>
              <a:off x="3649080" y="2569902"/>
              <a:ext cx="1519058" cy="1519057"/>
              <a:chOff x="3897312" y="2482539"/>
              <a:chExt cx="1800000" cy="1800000"/>
            </a:xfrm>
          </p:grpSpPr>
          <p:sp>
            <p:nvSpPr>
              <p:cNvPr id="16" name="Oval 5"/>
              <p:cNvSpPr>
                <a:spLocks noChangeArrowheads="1"/>
              </p:cNvSpPr>
              <p:nvPr/>
            </p:nvSpPr>
            <p:spPr bwMode="auto">
              <a:xfrm>
                <a:off x="3897312" y="2482539"/>
                <a:ext cx="1800000" cy="1800000"/>
              </a:xfrm>
              <a:prstGeom prst="ellipse">
                <a:avLst/>
              </a:prstGeom>
              <a:solidFill>
                <a:srgbClr val="A5A5FF">
                  <a:alpha val="60000"/>
                </a:srgbClr>
              </a:solidFill>
              <a:ln w="9525">
                <a:noFill/>
                <a:round/>
                <a:headEnd/>
                <a:tailEnd/>
              </a:ln>
              <a:effectLst>
                <a:outerShdw blurRad="50800" dist="38100" dir="2700000" algn="tl" rotWithShape="0">
                  <a:prstClr val="black">
                    <a:alpha val="40000"/>
                  </a:prstClr>
                </a:outerShdw>
              </a:effectLst>
            </p:spPr>
            <p:txBody>
              <a:bodyPr wrap="none" anchor="ctr"/>
              <a:lstStyle/>
              <a:p>
                <a:endParaRPr lang="de-DE" dirty="0">
                  <a:solidFill>
                    <a:srgbClr val="002060"/>
                  </a:solidFill>
                  <a:latin typeface="Arial Narrow" panose="020B0606020202030204" pitchFamily="34" charset="0"/>
                </a:endParaRPr>
              </a:p>
            </p:txBody>
          </p:sp>
          <p:sp>
            <p:nvSpPr>
              <p:cNvPr id="17" name="Line 7"/>
              <p:cNvSpPr>
                <a:spLocks noChangeShapeType="1"/>
              </p:cNvSpPr>
              <p:nvPr/>
            </p:nvSpPr>
            <p:spPr bwMode="auto">
              <a:xfrm>
                <a:off x="4797312" y="2482539"/>
                <a:ext cx="0" cy="1800000"/>
              </a:xfrm>
              <a:prstGeom prst="line">
                <a:avLst/>
              </a:prstGeom>
              <a:noFill/>
              <a:ln w="12700">
                <a:solidFill>
                  <a:srgbClr val="00206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solidFill>
                    <a:srgbClr val="002060"/>
                  </a:solidFill>
                  <a:latin typeface="Arial Narrow" panose="020B0606020202030204" pitchFamily="34" charset="0"/>
                </a:endParaRPr>
              </a:p>
            </p:txBody>
          </p:sp>
          <p:sp>
            <p:nvSpPr>
              <p:cNvPr id="18" name="Line 8"/>
              <p:cNvSpPr>
                <a:spLocks noChangeShapeType="1"/>
              </p:cNvSpPr>
              <p:nvPr/>
            </p:nvSpPr>
            <p:spPr bwMode="auto">
              <a:xfrm>
                <a:off x="3897312" y="3381746"/>
                <a:ext cx="1800000" cy="1587"/>
              </a:xfrm>
              <a:prstGeom prst="line">
                <a:avLst/>
              </a:prstGeom>
              <a:noFill/>
              <a:ln w="12700">
                <a:solidFill>
                  <a:srgbClr val="00206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solidFill>
                    <a:srgbClr val="002060"/>
                  </a:solidFill>
                  <a:latin typeface="Arial Narrow" panose="020B0606020202030204" pitchFamily="34" charset="0"/>
                </a:endParaRPr>
              </a:p>
            </p:txBody>
          </p:sp>
        </p:grpSp>
        <p:sp>
          <p:nvSpPr>
            <p:cNvPr id="10" name="Freeform 9"/>
            <p:cNvSpPr>
              <a:spLocks/>
            </p:cNvSpPr>
            <p:nvPr/>
          </p:nvSpPr>
          <p:spPr bwMode="auto">
            <a:xfrm rot="2552776">
              <a:off x="3882691" y="2240316"/>
              <a:ext cx="1118131" cy="1139257"/>
            </a:xfrm>
            <a:custGeom>
              <a:avLst/>
              <a:gdLst>
                <a:gd name="T0" fmla="*/ 1 w 487"/>
                <a:gd name="T1" fmla="*/ 549 h 549"/>
                <a:gd name="T2" fmla="*/ 16 w 487"/>
                <a:gd name="T3" fmla="*/ 363 h 549"/>
                <a:gd name="T4" fmla="*/ 100 w 487"/>
                <a:gd name="T5" fmla="*/ 177 h 549"/>
                <a:gd name="T6" fmla="*/ 271 w 487"/>
                <a:gd name="T7" fmla="*/ 45 h 549"/>
                <a:gd name="T8" fmla="*/ 487 w 487"/>
                <a:gd name="T9" fmla="*/ 0 h 549"/>
              </a:gdLst>
              <a:ahLst/>
              <a:cxnLst>
                <a:cxn ang="0">
                  <a:pos x="T0" y="T1"/>
                </a:cxn>
                <a:cxn ang="0">
                  <a:pos x="T2" y="T3"/>
                </a:cxn>
                <a:cxn ang="0">
                  <a:pos x="T4" y="T5"/>
                </a:cxn>
                <a:cxn ang="0">
                  <a:pos x="T6" y="T7"/>
                </a:cxn>
                <a:cxn ang="0">
                  <a:pos x="T8" y="T9"/>
                </a:cxn>
              </a:cxnLst>
              <a:rect l="0" t="0" r="r" b="b"/>
              <a:pathLst>
                <a:path w="487" h="549">
                  <a:moveTo>
                    <a:pt x="1" y="549"/>
                  </a:moveTo>
                  <a:cubicBezTo>
                    <a:pt x="4" y="518"/>
                    <a:pt x="0" y="425"/>
                    <a:pt x="16" y="363"/>
                  </a:cubicBezTo>
                  <a:cubicBezTo>
                    <a:pt x="32" y="301"/>
                    <a:pt x="58" y="230"/>
                    <a:pt x="100" y="177"/>
                  </a:cubicBezTo>
                  <a:cubicBezTo>
                    <a:pt x="142" y="124"/>
                    <a:pt x="206" y="75"/>
                    <a:pt x="271" y="45"/>
                  </a:cubicBezTo>
                  <a:cubicBezTo>
                    <a:pt x="336" y="15"/>
                    <a:pt x="442" y="9"/>
                    <a:pt x="487" y="0"/>
                  </a:cubicBezTo>
                </a:path>
              </a:pathLst>
            </a:custGeom>
            <a:noFill/>
            <a:ln w="12700">
              <a:solidFill>
                <a:srgbClr val="002060"/>
              </a:solidFill>
              <a:round/>
              <a:headEnd type="none" w="med" len="med"/>
              <a:tailEnd type="triangle" w="lg" len="lg"/>
            </a:ln>
            <a:effectLst/>
            <a:extLst>
              <a:ext uri="{909E8E84-426E-40DD-AFC4-6F175D3DCCD1}">
                <a14:hiddenFill xmlns:a14="http://schemas.microsoft.com/office/drawing/2010/main">
                  <a:solidFill>
                    <a:schemeClr val="accent1"/>
                  </a:solidFill>
                </a14:hiddenFill>
              </a:ext>
            </a:extLst>
          </p:spPr>
          <p:txBody>
            <a:bodyPr/>
            <a:lstStyle/>
            <a:p>
              <a:endParaRPr lang="de-DE" dirty="0">
                <a:solidFill>
                  <a:srgbClr val="002060"/>
                </a:solidFill>
                <a:latin typeface="Arial Narrow" panose="020B0606020202030204" pitchFamily="34" charset="0"/>
              </a:endParaRPr>
            </a:p>
          </p:txBody>
        </p:sp>
        <p:sp>
          <p:nvSpPr>
            <p:cNvPr id="11" name="Text Box 10"/>
            <p:cNvSpPr txBox="1">
              <a:spLocks noChangeArrowheads="1"/>
            </p:cNvSpPr>
            <p:nvPr/>
          </p:nvSpPr>
          <p:spPr bwMode="auto">
            <a:xfrm>
              <a:off x="4539434" y="2882487"/>
              <a:ext cx="367037" cy="355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dirty="0" smtClean="0">
                  <a:solidFill>
                    <a:srgbClr val="002060"/>
                  </a:solidFill>
                  <a:latin typeface="Arial Narrow" panose="020B0606020202030204" pitchFamily="34" charset="0"/>
                  <a:ea typeface="ＭＳ Ｐゴシック" pitchFamily="1" charset="-128"/>
                </a:rPr>
                <a:t>Do</a:t>
              </a:r>
              <a:endParaRPr lang="de-DE" altLang="de-DE" dirty="0">
                <a:solidFill>
                  <a:srgbClr val="002060"/>
                </a:solidFill>
                <a:latin typeface="Arial Narrow" panose="020B0606020202030204" pitchFamily="34" charset="0"/>
                <a:ea typeface="ＭＳ Ｐゴシック" pitchFamily="1" charset="-128"/>
              </a:endParaRPr>
            </a:p>
          </p:txBody>
        </p:sp>
        <p:sp>
          <p:nvSpPr>
            <p:cNvPr id="12" name="Text Box 11"/>
            <p:cNvSpPr txBox="1">
              <a:spLocks noChangeArrowheads="1"/>
            </p:cNvSpPr>
            <p:nvPr/>
          </p:nvSpPr>
          <p:spPr bwMode="auto">
            <a:xfrm>
              <a:off x="4353271" y="3459792"/>
              <a:ext cx="702599" cy="355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dirty="0" smtClean="0">
                  <a:solidFill>
                    <a:srgbClr val="002060"/>
                  </a:solidFill>
                  <a:latin typeface="Arial Narrow" panose="020B0606020202030204" pitchFamily="34" charset="0"/>
                  <a:ea typeface="ＭＳ Ｐゴシック" pitchFamily="1" charset="-128"/>
                </a:rPr>
                <a:t> Check</a:t>
              </a:r>
              <a:endParaRPr lang="de-DE" altLang="de-DE" dirty="0">
                <a:solidFill>
                  <a:srgbClr val="002060"/>
                </a:solidFill>
                <a:latin typeface="Arial Narrow" panose="020B0606020202030204" pitchFamily="34" charset="0"/>
                <a:ea typeface="ＭＳ Ｐゴシック" pitchFamily="1" charset="-128"/>
              </a:endParaRPr>
            </a:p>
          </p:txBody>
        </p:sp>
        <p:sp>
          <p:nvSpPr>
            <p:cNvPr id="13" name="Text Box 12"/>
            <p:cNvSpPr txBox="1">
              <a:spLocks noChangeArrowheads="1"/>
            </p:cNvSpPr>
            <p:nvPr/>
          </p:nvSpPr>
          <p:spPr bwMode="auto">
            <a:xfrm>
              <a:off x="3903227" y="3459792"/>
              <a:ext cx="397122" cy="355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dirty="0" smtClean="0">
                  <a:solidFill>
                    <a:srgbClr val="002060"/>
                  </a:solidFill>
                  <a:latin typeface="Arial Narrow" panose="020B0606020202030204" pitchFamily="34" charset="0"/>
                  <a:ea typeface="ＭＳ Ｐゴシック" pitchFamily="1" charset="-128"/>
                </a:rPr>
                <a:t>Act</a:t>
              </a:r>
              <a:endParaRPr lang="de-DE" altLang="de-DE" dirty="0">
                <a:solidFill>
                  <a:srgbClr val="002060"/>
                </a:solidFill>
                <a:latin typeface="Arial Narrow" panose="020B0606020202030204" pitchFamily="34" charset="0"/>
                <a:ea typeface="ＭＳ Ｐゴシック" pitchFamily="1" charset="-128"/>
              </a:endParaRPr>
            </a:p>
          </p:txBody>
        </p:sp>
        <p:sp>
          <p:nvSpPr>
            <p:cNvPr id="14" name="Text Box 13"/>
            <p:cNvSpPr txBox="1">
              <a:spLocks noChangeArrowheads="1"/>
            </p:cNvSpPr>
            <p:nvPr/>
          </p:nvSpPr>
          <p:spPr bwMode="auto">
            <a:xfrm>
              <a:off x="3853849" y="2882487"/>
              <a:ext cx="498948" cy="355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dirty="0" smtClean="0">
                  <a:solidFill>
                    <a:srgbClr val="002060"/>
                  </a:solidFill>
                  <a:latin typeface="Arial Narrow" panose="020B0606020202030204" pitchFamily="34" charset="0"/>
                  <a:ea typeface="ＭＳ Ｐゴシック" pitchFamily="1" charset="-128"/>
                </a:rPr>
                <a:t>Plan</a:t>
              </a:r>
              <a:endParaRPr lang="de-DE" altLang="de-DE" dirty="0">
                <a:solidFill>
                  <a:srgbClr val="002060"/>
                </a:solidFill>
                <a:latin typeface="Arial Narrow" panose="020B0606020202030204" pitchFamily="34" charset="0"/>
                <a:ea typeface="ＭＳ Ｐゴシック" pitchFamily="1" charset="-128"/>
              </a:endParaRPr>
            </a:p>
          </p:txBody>
        </p:sp>
        <p:sp>
          <p:nvSpPr>
            <p:cNvPr id="15" name="Text Box 17"/>
            <p:cNvSpPr txBox="1">
              <a:spLocks noChangeArrowheads="1"/>
            </p:cNvSpPr>
            <p:nvPr/>
          </p:nvSpPr>
          <p:spPr bwMode="auto">
            <a:xfrm>
              <a:off x="3639647" y="4035890"/>
              <a:ext cx="1545080" cy="659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ltLang="de-DE" b="1" dirty="0" smtClean="0">
                  <a:solidFill>
                    <a:srgbClr val="002060"/>
                  </a:solidFill>
                  <a:latin typeface="Arial Narrow" panose="020B0606020202030204" pitchFamily="34" charset="0"/>
                  <a:ea typeface="ＭＳ Ｐゴシック" pitchFamily="1" charset="-128"/>
                </a:rPr>
                <a:t>Demingkreis</a:t>
              </a:r>
              <a:br>
                <a:rPr lang="de-DE" altLang="de-DE" b="1" dirty="0" smtClean="0">
                  <a:solidFill>
                    <a:srgbClr val="002060"/>
                  </a:solidFill>
                  <a:latin typeface="Arial Narrow" panose="020B0606020202030204" pitchFamily="34" charset="0"/>
                  <a:ea typeface="ＭＳ Ｐゴシック" pitchFamily="1" charset="-128"/>
                </a:rPr>
              </a:br>
              <a:r>
                <a:rPr lang="de-DE" altLang="de-DE" b="1" dirty="0" smtClean="0">
                  <a:solidFill>
                    <a:srgbClr val="002060"/>
                  </a:solidFill>
                  <a:latin typeface="Arial Narrow" panose="020B0606020202030204" pitchFamily="34" charset="0"/>
                  <a:ea typeface="ＭＳ Ｐゴシック" pitchFamily="1" charset="-128"/>
                </a:rPr>
                <a:t>PDCA-Zyklus</a:t>
              </a:r>
              <a:endParaRPr lang="de-DE" altLang="de-DE" b="1" dirty="0">
                <a:solidFill>
                  <a:srgbClr val="002060"/>
                </a:solidFill>
                <a:latin typeface="Arial Narrow" panose="020B0606020202030204" pitchFamily="34" charset="0"/>
                <a:ea typeface="ＭＳ Ｐゴシック" pitchFamily="1" charset="-128"/>
              </a:endParaRPr>
            </a:p>
          </p:txBody>
        </p:sp>
      </p:grpSp>
    </p:spTree>
    <p:extLst>
      <p:ext uri="{BB962C8B-B14F-4D97-AF65-F5344CB8AC3E}">
        <p14:creationId xmlns:p14="http://schemas.microsoft.com/office/powerpoint/2010/main" val="2559908712"/>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bwMode="auto">
          <a:xfrm>
            <a:off x="-126609" y="5134709"/>
            <a:ext cx="9383151" cy="191320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chemeClr val="tx1"/>
              </a:solidFill>
              <a:effectLst/>
              <a:latin typeface="Arial Narrow" pitchFamily="34" charset="0"/>
              <a:ea typeface="Arial Unicode MS" pitchFamily="34" charset="-128"/>
              <a:cs typeface="Arial Unicode MS" pitchFamily="34" charset="-128"/>
            </a:endParaRPr>
          </a:p>
        </p:txBody>
      </p:sp>
      <p:sp>
        <p:nvSpPr>
          <p:cNvPr id="58" name="Foliennummernplatzhalter 2"/>
          <p:cNvSpPr txBox="1">
            <a:spLocks/>
          </p:cNvSpPr>
          <p:nvPr/>
        </p:nvSpPr>
        <p:spPr bwMode="auto">
          <a:xfrm>
            <a:off x="7072050" y="6399613"/>
            <a:ext cx="2025650" cy="392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r" rtl="0" eaLnBrk="0" fontAlgn="base" hangingPunct="0">
              <a:spcBef>
                <a:spcPct val="0"/>
              </a:spcBef>
              <a:spcAft>
                <a:spcPct val="0"/>
              </a:spcAft>
              <a:defRPr sz="1400" kern="1200">
                <a:solidFill>
                  <a:srgbClr val="00254F"/>
                </a:solidFill>
                <a:latin typeface="Arial Narrow" pitchFamily="34" charset="0"/>
                <a:ea typeface="Arial Unicode MS" pitchFamily="34" charset="-128"/>
                <a:cs typeface="Arial Unicode MS" pitchFamily="34" charset="-128"/>
              </a:defRPr>
            </a:lvl1pPr>
            <a:lvl2pPr marL="4572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2pPr>
            <a:lvl3pPr marL="9144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3pPr>
            <a:lvl4pPr marL="13716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4pPr>
            <a:lvl5pPr marL="1828800" algn="ctr" rtl="0" eaLnBrk="0" fontAlgn="base" hangingPunct="0">
              <a:spcBef>
                <a:spcPct val="0"/>
              </a:spcBef>
              <a:spcAft>
                <a:spcPct val="0"/>
              </a:spcAft>
              <a:defRPr sz="2400" kern="1200">
                <a:solidFill>
                  <a:schemeClr val="tx1"/>
                </a:solidFill>
                <a:latin typeface="Arial Narrow" pitchFamily="34"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Narrow" pitchFamily="34" charset="0"/>
                <a:ea typeface="Arial Unicode MS" pitchFamily="34" charset="-128"/>
                <a:cs typeface="Arial Unicode MS" pitchFamily="34" charset="-128"/>
              </a:defRPr>
            </a:lvl9pPr>
          </a:lstStyle>
          <a:p>
            <a:pPr>
              <a:defRPr/>
            </a:pPr>
            <a:fld id="{12C8FD49-A068-4CAF-82C3-9DD7376E77D5}" type="slidenum">
              <a:rPr lang="de-DE" smtClean="0">
                <a:solidFill>
                  <a:srgbClr val="002060"/>
                </a:solidFill>
              </a:rPr>
              <a:pPr>
                <a:defRPr/>
              </a:pPr>
              <a:t>8</a:t>
            </a:fld>
            <a:endParaRPr lang="de-DE" dirty="0">
              <a:solidFill>
                <a:srgbClr val="002060"/>
              </a:solidFill>
            </a:endParaRPr>
          </a:p>
        </p:txBody>
      </p:sp>
      <p:sp>
        <p:nvSpPr>
          <p:cNvPr id="2" name="Titel 1"/>
          <p:cNvSpPr>
            <a:spLocks noGrp="1"/>
          </p:cNvSpPr>
          <p:nvPr>
            <p:ph type="title"/>
          </p:nvPr>
        </p:nvSpPr>
        <p:spPr/>
        <p:txBody>
          <a:bodyPr/>
          <a:lstStyle/>
          <a:p>
            <a:r>
              <a:rPr lang="de-DE" dirty="0" smtClean="0">
                <a:solidFill>
                  <a:srgbClr val="002060"/>
                </a:solidFill>
              </a:rPr>
              <a:t>Komponenten eines Datenschutzmanagementsystems (DSMS)</a:t>
            </a:r>
            <a:endParaRPr lang="de-DE" dirty="0">
              <a:solidFill>
                <a:srgbClr val="002060"/>
              </a:solidFill>
            </a:endParaRPr>
          </a:p>
        </p:txBody>
      </p:sp>
      <p:sp>
        <p:nvSpPr>
          <p:cNvPr id="3" name="Foliennummernplatzhalter 2"/>
          <p:cNvSpPr>
            <a:spLocks noGrp="1"/>
          </p:cNvSpPr>
          <p:nvPr>
            <p:ph type="sldNum" sz="quarter" idx="10"/>
          </p:nvPr>
        </p:nvSpPr>
        <p:spPr/>
        <p:txBody>
          <a:bodyPr/>
          <a:lstStyle/>
          <a:p>
            <a:pPr>
              <a:defRPr/>
            </a:pPr>
            <a:fld id="{12C8FD49-A068-4CAF-82C3-9DD7376E77D5}" type="slidenum">
              <a:rPr lang="de-DE" smtClean="0">
                <a:solidFill>
                  <a:srgbClr val="002060"/>
                </a:solidFill>
              </a:rPr>
              <a:pPr>
                <a:defRPr/>
              </a:pPr>
              <a:t>8</a:t>
            </a:fld>
            <a:endParaRPr lang="de-DE" dirty="0">
              <a:solidFill>
                <a:srgbClr val="002060"/>
              </a:solidFill>
            </a:endParaRPr>
          </a:p>
        </p:txBody>
      </p:sp>
      <p:grpSp>
        <p:nvGrpSpPr>
          <p:cNvPr id="27" name="Gruppieren 26"/>
          <p:cNvGrpSpPr/>
          <p:nvPr/>
        </p:nvGrpSpPr>
        <p:grpSpPr>
          <a:xfrm>
            <a:off x="3687574" y="2054854"/>
            <a:ext cx="1768852" cy="2634459"/>
            <a:chOff x="3639647" y="2240316"/>
            <a:chExt cx="1545080" cy="2455326"/>
          </a:xfrm>
        </p:grpSpPr>
        <p:grpSp>
          <p:nvGrpSpPr>
            <p:cNvPr id="9" name="Gruppieren 8"/>
            <p:cNvGrpSpPr/>
            <p:nvPr/>
          </p:nvGrpSpPr>
          <p:grpSpPr>
            <a:xfrm>
              <a:off x="3649080" y="2569902"/>
              <a:ext cx="1519058" cy="1519057"/>
              <a:chOff x="3897312" y="2482539"/>
              <a:chExt cx="1800000" cy="1800000"/>
            </a:xfrm>
          </p:grpSpPr>
          <p:sp>
            <p:nvSpPr>
              <p:cNvPr id="16" name="Oval 5"/>
              <p:cNvSpPr>
                <a:spLocks noChangeArrowheads="1"/>
              </p:cNvSpPr>
              <p:nvPr/>
            </p:nvSpPr>
            <p:spPr bwMode="auto">
              <a:xfrm>
                <a:off x="3897312" y="2482539"/>
                <a:ext cx="1800000" cy="1800000"/>
              </a:xfrm>
              <a:prstGeom prst="ellipse">
                <a:avLst/>
              </a:prstGeom>
              <a:solidFill>
                <a:srgbClr val="A5A5FF">
                  <a:alpha val="60000"/>
                </a:srgbClr>
              </a:solidFill>
              <a:ln w="9525">
                <a:noFill/>
                <a:round/>
                <a:headEnd/>
                <a:tailEnd/>
              </a:ln>
              <a:effectLst>
                <a:outerShdw blurRad="50800" dist="38100" dir="2700000" algn="tl" rotWithShape="0">
                  <a:prstClr val="black">
                    <a:alpha val="40000"/>
                  </a:prstClr>
                </a:outerShdw>
              </a:effectLst>
            </p:spPr>
            <p:txBody>
              <a:bodyPr wrap="none" anchor="ctr"/>
              <a:lstStyle/>
              <a:p>
                <a:endParaRPr lang="de-DE" sz="2000" dirty="0">
                  <a:solidFill>
                    <a:srgbClr val="002060"/>
                  </a:solidFill>
                  <a:latin typeface="Arial Narrow" panose="020B0606020202030204" pitchFamily="34" charset="0"/>
                </a:endParaRPr>
              </a:p>
            </p:txBody>
          </p:sp>
          <p:sp>
            <p:nvSpPr>
              <p:cNvPr id="17" name="Line 7"/>
              <p:cNvSpPr>
                <a:spLocks noChangeShapeType="1"/>
              </p:cNvSpPr>
              <p:nvPr/>
            </p:nvSpPr>
            <p:spPr bwMode="auto">
              <a:xfrm>
                <a:off x="4797312" y="2482539"/>
                <a:ext cx="0" cy="1800000"/>
              </a:xfrm>
              <a:prstGeom prst="line">
                <a:avLst/>
              </a:prstGeom>
              <a:noFill/>
              <a:ln w="12700">
                <a:solidFill>
                  <a:srgbClr val="00206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000" dirty="0">
                  <a:solidFill>
                    <a:srgbClr val="002060"/>
                  </a:solidFill>
                  <a:latin typeface="Arial Narrow" panose="020B0606020202030204" pitchFamily="34" charset="0"/>
                </a:endParaRPr>
              </a:p>
            </p:txBody>
          </p:sp>
          <p:sp>
            <p:nvSpPr>
              <p:cNvPr id="18" name="Line 8"/>
              <p:cNvSpPr>
                <a:spLocks noChangeShapeType="1"/>
              </p:cNvSpPr>
              <p:nvPr/>
            </p:nvSpPr>
            <p:spPr bwMode="auto">
              <a:xfrm>
                <a:off x="3897312" y="3381746"/>
                <a:ext cx="1800000" cy="1587"/>
              </a:xfrm>
              <a:prstGeom prst="line">
                <a:avLst/>
              </a:prstGeom>
              <a:noFill/>
              <a:ln w="12700">
                <a:solidFill>
                  <a:srgbClr val="00206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000" dirty="0">
                  <a:solidFill>
                    <a:srgbClr val="002060"/>
                  </a:solidFill>
                  <a:latin typeface="Arial Narrow" panose="020B0606020202030204" pitchFamily="34" charset="0"/>
                </a:endParaRPr>
              </a:p>
            </p:txBody>
          </p:sp>
        </p:grpSp>
        <p:sp>
          <p:nvSpPr>
            <p:cNvPr id="10" name="Freeform 9"/>
            <p:cNvSpPr>
              <a:spLocks/>
            </p:cNvSpPr>
            <p:nvPr/>
          </p:nvSpPr>
          <p:spPr bwMode="auto">
            <a:xfrm rot="2552776">
              <a:off x="3882691" y="2240316"/>
              <a:ext cx="1118131" cy="1139257"/>
            </a:xfrm>
            <a:custGeom>
              <a:avLst/>
              <a:gdLst>
                <a:gd name="T0" fmla="*/ 1 w 487"/>
                <a:gd name="T1" fmla="*/ 549 h 549"/>
                <a:gd name="T2" fmla="*/ 16 w 487"/>
                <a:gd name="T3" fmla="*/ 363 h 549"/>
                <a:gd name="T4" fmla="*/ 100 w 487"/>
                <a:gd name="T5" fmla="*/ 177 h 549"/>
                <a:gd name="T6" fmla="*/ 271 w 487"/>
                <a:gd name="T7" fmla="*/ 45 h 549"/>
                <a:gd name="T8" fmla="*/ 487 w 487"/>
                <a:gd name="T9" fmla="*/ 0 h 549"/>
              </a:gdLst>
              <a:ahLst/>
              <a:cxnLst>
                <a:cxn ang="0">
                  <a:pos x="T0" y="T1"/>
                </a:cxn>
                <a:cxn ang="0">
                  <a:pos x="T2" y="T3"/>
                </a:cxn>
                <a:cxn ang="0">
                  <a:pos x="T4" y="T5"/>
                </a:cxn>
                <a:cxn ang="0">
                  <a:pos x="T6" y="T7"/>
                </a:cxn>
                <a:cxn ang="0">
                  <a:pos x="T8" y="T9"/>
                </a:cxn>
              </a:cxnLst>
              <a:rect l="0" t="0" r="r" b="b"/>
              <a:pathLst>
                <a:path w="487" h="549">
                  <a:moveTo>
                    <a:pt x="1" y="549"/>
                  </a:moveTo>
                  <a:cubicBezTo>
                    <a:pt x="4" y="518"/>
                    <a:pt x="0" y="425"/>
                    <a:pt x="16" y="363"/>
                  </a:cubicBezTo>
                  <a:cubicBezTo>
                    <a:pt x="32" y="301"/>
                    <a:pt x="58" y="230"/>
                    <a:pt x="100" y="177"/>
                  </a:cubicBezTo>
                  <a:cubicBezTo>
                    <a:pt x="142" y="124"/>
                    <a:pt x="206" y="75"/>
                    <a:pt x="271" y="45"/>
                  </a:cubicBezTo>
                  <a:cubicBezTo>
                    <a:pt x="336" y="15"/>
                    <a:pt x="442" y="9"/>
                    <a:pt x="487" y="0"/>
                  </a:cubicBezTo>
                </a:path>
              </a:pathLst>
            </a:custGeom>
            <a:noFill/>
            <a:ln w="12700">
              <a:solidFill>
                <a:srgbClr val="002060"/>
              </a:solidFill>
              <a:round/>
              <a:headEnd type="none" w="med" len="med"/>
              <a:tailEnd type="triangle" w="lg" len="lg"/>
            </a:ln>
            <a:effectLst/>
            <a:extLst>
              <a:ext uri="{909E8E84-426E-40DD-AFC4-6F175D3DCCD1}">
                <a14:hiddenFill xmlns:a14="http://schemas.microsoft.com/office/drawing/2010/main">
                  <a:solidFill>
                    <a:schemeClr val="accent1"/>
                  </a:solidFill>
                </a14:hiddenFill>
              </a:ext>
            </a:extLst>
          </p:spPr>
          <p:txBody>
            <a:bodyPr/>
            <a:lstStyle/>
            <a:p>
              <a:endParaRPr lang="de-DE" sz="2000" dirty="0">
                <a:solidFill>
                  <a:srgbClr val="002060"/>
                </a:solidFill>
                <a:latin typeface="Arial Narrow" panose="020B0606020202030204" pitchFamily="34" charset="0"/>
              </a:endParaRPr>
            </a:p>
          </p:txBody>
        </p:sp>
        <p:sp>
          <p:nvSpPr>
            <p:cNvPr id="11" name="Text Box 10"/>
            <p:cNvSpPr txBox="1">
              <a:spLocks noChangeArrowheads="1"/>
            </p:cNvSpPr>
            <p:nvPr/>
          </p:nvSpPr>
          <p:spPr bwMode="auto">
            <a:xfrm>
              <a:off x="4539434" y="2882487"/>
              <a:ext cx="401089" cy="37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2000" dirty="0" smtClean="0">
                  <a:solidFill>
                    <a:srgbClr val="002060"/>
                  </a:solidFill>
                  <a:latin typeface="Arial Narrow" panose="020B0606020202030204" pitchFamily="34" charset="0"/>
                  <a:ea typeface="ＭＳ Ｐゴシック" pitchFamily="1" charset="-128"/>
                </a:rPr>
                <a:t>Do</a:t>
              </a:r>
              <a:endParaRPr lang="de-DE" altLang="de-DE" sz="2000" dirty="0">
                <a:solidFill>
                  <a:srgbClr val="002060"/>
                </a:solidFill>
                <a:latin typeface="Arial Narrow" panose="020B0606020202030204" pitchFamily="34" charset="0"/>
                <a:ea typeface="ＭＳ Ｐゴシック" pitchFamily="1" charset="-128"/>
              </a:endParaRPr>
            </a:p>
          </p:txBody>
        </p:sp>
        <p:sp>
          <p:nvSpPr>
            <p:cNvPr id="12" name="Text Box 11"/>
            <p:cNvSpPr txBox="1">
              <a:spLocks noChangeArrowheads="1"/>
            </p:cNvSpPr>
            <p:nvPr/>
          </p:nvSpPr>
          <p:spPr bwMode="auto">
            <a:xfrm>
              <a:off x="4353271" y="3459792"/>
              <a:ext cx="733993" cy="37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2000" dirty="0" smtClean="0">
                  <a:solidFill>
                    <a:srgbClr val="002060"/>
                  </a:solidFill>
                  <a:latin typeface="Arial Narrow" panose="020B0606020202030204" pitchFamily="34" charset="0"/>
                  <a:ea typeface="ＭＳ Ｐゴシック" pitchFamily="1" charset="-128"/>
                </a:rPr>
                <a:t> Check</a:t>
              </a:r>
              <a:endParaRPr lang="de-DE" altLang="de-DE" sz="2000" dirty="0">
                <a:solidFill>
                  <a:srgbClr val="002060"/>
                </a:solidFill>
                <a:latin typeface="Arial Narrow" panose="020B0606020202030204" pitchFamily="34" charset="0"/>
                <a:ea typeface="ＭＳ Ｐゴシック" pitchFamily="1" charset="-128"/>
              </a:endParaRPr>
            </a:p>
          </p:txBody>
        </p:sp>
        <p:sp>
          <p:nvSpPr>
            <p:cNvPr id="13" name="Text Box 12"/>
            <p:cNvSpPr txBox="1">
              <a:spLocks noChangeArrowheads="1"/>
            </p:cNvSpPr>
            <p:nvPr/>
          </p:nvSpPr>
          <p:spPr bwMode="auto">
            <a:xfrm>
              <a:off x="3903227" y="3459792"/>
              <a:ext cx="432247" cy="37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2000" dirty="0" smtClean="0">
                  <a:solidFill>
                    <a:srgbClr val="002060"/>
                  </a:solidFill>
                  <a:latin typeface="Arial Narrow" panose="020B0606020202030204" pitchFamily="34" charset="0"/>
                  <a:ea typeface="ＭＳ Ｐゴシック" pitchFamily="1" charset="-128"/>
                </a:rPr>
                <a:t>Act</a:t>
              </a:r>
              <a:endParaRPr lang="de-DE" altLang="de-DE" sz="2000" dirty="0">
                <a:solidFill>
                  <a:srgbClr val="002060"/>
                </a:solidFill>
                <a:latin typeface="Arial Narrow" panose="020B0606020202030204" pitchFamily="34" charset="0"/>
                <a:ea typeface="ＭＳ Ｐゴシック" pitchFamily="1" charset="-128"/>
              </a:endParaRPr>
            </a:p>
          </p:txBody>
        </p:sp>
        <p:sp>
          <p:nvSpPr>
            <p:cNvPr id="14" name="Text Box 13"/>
            <p:cNvSpPr txBox="1">
              <a:spLocks noChangeArrowheads="1"/>
            </p:cNvSpPr>
            <p:nvPr/>
          </p:nvSpPr>
          <p:spPr bwMode="auto">
            <a:xfrm>
              <a:off x="3853849" y="2882487"/>
              <a:ext cx="535636" cy="37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2000" dirty="0" smtClean="0">
                  <a:solidFill>
                    <a:srgbClr val="002060"/>
                  </a:solidFill>
                  <a:latin typeface="Arial Narrow" panose="020B0606020202030204" pitchFamily="34" charset="0"/>
                  <a:ea typeface="ＭＳ Ｐゴシック" pitchFamily="1" charset="-128"/>
                </a:rPr>
                <a:t>Plan</a:t>
              </a:r>
              <a:endParaRPr lang="de-DE" altLang="de-DE" sz="2000" dirty="0">
                <a:solidFill>
                  <a:srgbClr val="002060"/>
                </a:solidFill>
                <a:latin typeface="Arial Narrow" panose="020B0606020202030204" pitchFamily="34" charset="0"/>
                <a:ea typeface="ＭＳ Ｐゴシック" pitchFamily="1" charset="-128"/>
              </a:endParaRPr>
            </a:p>
          </p:txBody>
        </p:sp>
        <p:sp>
          <p:nvSpPr>
            <p:cNvPr id="15" name="Text Box 17"/>
            <p:cNvSpPr txBox="1">
              <a:spLocks noChangeArrowheads="1"/>
            </p:cNvSpPr>
            <p:nvPr/>
          </p:nvSpPr>
          <p:spPr bwMode="auto">
            <a:xfrm>
              <a:off x="3639647" y="4035890"/>
              <a:ext cx="1545080" cy="659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ltLang="de-DE" sz="2000" dirty="0" smtClean="0">
                  <a:solidFill>
                    <a:srgbClr val="002060"/>
                  </a:solidFill>
                  <a:latin typeface="Arial Narrow" panose="020B0606020202030204" pitchFamily="34" charset="0"/>
                  <a:ea typeface="ＭＳ Ｐゴシック" pitchFamily="1" charset="-128"/>
                </a:rPr>
                <a:t>Demingkreis</a:t>
              </a:r>
              <a:br>
                <a:rPr lang="de-DE" altLang="de-DE" sz="2000" dirty="0" smtClean="0">
                  <a:solidFill>
                    <a:srgbClr val="002060"/>
                  </a:solidFill>
                  <a:latin typeface="Arial Narrow" panose="020B0606020202030204" pitchFamily="34" charset="0"/>
                  <a:ea typeface="ＭＳ Ｐゴシック" pitchFamily="1" charset="-128"/>
                </a:rPr>
              </a:br>
              <a:r>
                <a:rPr lang="de-DE" altLang="de-DE" sz="2000" dirty="0" smtClean="0">
                  <a:solidFill>
                    <a:srgbClr val="002060"/>
                  </a:solidFill>
                  <a:latin typeface="Arial Narrow" panose="020B0606020202030204" pitchFamily="34" charset="0"/>
                  <a:ea typeface="ＭＳ Ｐゴシック" pitchFamily="1" charset="-128"/>
                </a:rPr>
                <a:t>PDCA-Zyklus</a:t>
              </a:r>
              <a:endParaRPr lang="de-DE" altLang="de-DE" sz="2000" dirty="0">
                <a:solidFill>
                  <a:srgbClr val="002060"/>
                </a:solidFill>
                <a:latin typeface="Arial Narrow" panose="020B0606020202030204" pitchFamily="34" charset="0"/>
                <a:ea typeface="ＭＳ Ｐゴシック" pitchFamily="1" charset="-128"/>
              </a:endParaRPr>
            </a:p>
          </p:txBody>
        </p:sp>
      </p:grpSp>
      <p:sp>
        <p:nvSpPr>
          <p:cNvPr id="39" name="Fensterinhalt vertikal verschieben 38"/>
          <p:cNvSpPr/>
          <p:nvPr/>
        </p:nvSpPr>
        <p:spPr bwMode="auto">
          <a:xfrm>
            <a:off x="3530008" y="1256310"/>
            <a:ext cx="2147778" cy="583123"/>
          </a:xfrm>
          <a:prstGeom prst="verticalScroll">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72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2000" dirty="0" smtClean="0">
                <a:solidFill>
                  <a:srgbClr val="002060"/>
                </a:solidFill>
              </a:rPr>
              <a:t>Datenschutzl</a:t>
            </a:r>
            <a:r>
              <a:rPr kumimoji="0" lang="de-DE" sz="20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rPr>
              <a:t>eitlinie</a:t>
            </a:r>
          </a:p>
        </p:txBody>
      </p:sp>
      <p:grpSp>
        <p:nvGrpSpPr>
          <p:cNvPr id="42" name="Gruppieren 41"/>
          <p:cNvGrpSpPr/>
          <p:nvPr/>
        </p:nvGrpSpPr>
        <p:grpSpPr>
          <a:xfrm>
            <a:off x="888057" y="1353071"/>
            <a:ext cx="2373096" cy="1794166"/>
            <a:chOff x="888057" y="1353071"/>
            <a:chExt cx="2373096" cy="1794166"/>
          </a:xfrm>
        </p:grpSpPr>
        <p:grpSp>
          <p:nvGrpSpPr>
            <p:cNvPr id="21" name="Gruppieren 20"/>
            <p:cNvGrpSpPr/>
            <p:nvPr/>
          </p:nvGrpSpPr>
          <p:grpSpPr>
            <a:xfrm>
              <a:off x="888057" y="2015062"/>
              <a:ext cx="1969142" cy="1132175"/>
              <a:chOff x="5346668" y="1006998"/>
              <a:chExt cx="2204005" cy="1309868"/>
            </a:xfrm>
          </p:grpSpPr>
          <p:sp>
            <p:nvSpPr>
              <p:cNvPr id="20" name="Rechteck 19"/>
              <p:cNvSpPr/>
              <p:nvPr/>
            </p:nvSpPr>
            <p:spPr bwMode="auto">
              <a:xfrm>
                <a:off x="6374818" y="1006998"/>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nvGrpSpPr>
              <p:cNvPr id="37" name="Gruppieren 36"/>
              <p:cNvGrpSpPr/>
              <p:nvPr/>
            </p:nvGrpSpPr>
            <p:grpSpPr>
              <a:xfrm>
                <a:off x="5800846" y="1551972"/>
                <a:ext cx="1749827" cy="219919"/>
                <a:chOff x="6900440" y="3034496"/>
                <a:chExt cx="1749827" cy="219919"/>
              </a:xfrm>
            </p:grpSpPr>
            <p:sp>
              <p:nvSpPr>
                <p:cNvPr id="23" name="Rechteck 22"/>
                <p:cNvSpPr/>
                <p:nvPr/>
              </p:nvSpPr>
              <p:spPr bwMode="auto">
                <a:xfrm>
                  <a:off x="6900440" y="3034496"/>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24" name="Rechteck 23"/>
                <p:cNvSpPr/>
                <p:nvPr/>
              </p:nvSpPr>
              <p:spPr bwMode="auto">
                <a:xfrm>
                  <a:off x="8048384" y="3034496"/>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grpSp>
            <p:nvGrpSpPr>
              <p:cNvPr id="38" name="Gruppieren 37"/>
              <p:cNvGrpSpPr/>
              <p:nvPr/>
            </p:nvGrpSpPr>
            <p:grpSpPr>
              <a:xfrm>
                <a:off x="5346668" y="2096947"/>
                <a:ext cx="1516283" cy="219919"/>
                <a:chOff x="6379580" y="3566931"/>
                <a:chExt cx="1516283" cy="219919"/>
              </a:xfrm>
            </p:grpSpPr>
            <p:sp>
              <p:nvSpPr>
                <p:cNvPr id="25" name="Rechteck 24"/>
                <p:cNvSpPr/>
                <p:nvPr/>
              </p:nvSpPr>
              <p:spPr bwMode="auto">
                <a:xfrm>
                  <a:off x="6379580" y="3566931"/>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26" name="Rechteck 25"/>
                <p:cNvSpPr/>
                <p:nvPr/>
              </p:nvSpPr>
              <p:spPr bwMode="auto">
                <a:xfrm>
                  <a:off x="7293980" y="3566931"/>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cxnSp>
            <p:nvCxnSpPr>
              <p:cNvPr id="22" name="Gewinkelte Verbindung 21"/>
              <p:cNvCxnSpPr>
                <a:stCxn id="20" idx="2"/>
                <a:endCxn id="23" idx="0"/>
              </p:cNvCxnSpPr>
              <p:nvPr/>
            </p:nvCxnSpPr>
            <p:spPr bwMode="auto">
              <a:xfrm rot="5400000">
                <a:off x="6226247" y="1102458"/>
                <a:ext cx="325055" cy="573972"/>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29" name="Gewinkelte Verbindung 28"/>
              <p:cNvCxnSpPr>
                <a:stCxn id="20" idx="2"/>
                <a:endCxn id="24" idx="0"/>
              </p:cNvCxnSpPr>
              <p:nvPr/>
            </p:nvCxnSpPr>
            <p:spPr bwMode="auto">
              <a:xfrm rot="16200000" flipH="1">
                <a:off x="6800219" y="1102458"/>
                <a:ext cx="325055" cy="573972"/>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32" name="Gewinkelte Verbindung 31"/>
              <p:cNvCxnSpPr>
                <a:stCxn id="23" idx="2"/>
                <a:endCxn id="25" idx="0"/>
              </p:cNvCxnSpPr>
              <p:nvPr/>
            </p:nvCxnSpPr>
            <p:spPr bwMode="auto">
              <a:xfrm rot="5400000">
                <a:off x="5712171" y="1707330"/>
                <a:ext cx="325056" cy="454178"/>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35" name="Gewinkelte Verbindung 34"/>
              <p:cNvCxnSpPr>
                <a:stCxn id="23" idx="2"/>
                <a:endCxn id="26" idx="0"/>
              </p:cNvCxnSpPr>
              <p:nvPr/>
            </p:nvCxnSpPr>
            <p:spPr bwMode="auto">
              <a:xfrm rot="16200000" flipH="1">
                <a:off x="6169371" y="1704308"/>
                <a:ext cx="325056" cy="460222"/>
              </a:xfrm>
              <a:prstGeom prst="bentConnector3">
                <a:avLst/>
              </a:prstGeom>
              <a:solidFill>
                <a:schemeClr val="accent1"/>
              </a:solidFill>
              <a:ln w="9525" cap="flat" cmpd="sng" algn="ctr">
                <a:solidFill>
                  <a:schemeClr val="tx1"/>
                </a:solidFill>
                <a:prstDash val="solid"/>
                <a:round/>
                <a:headEnd type="none" w="med" len="med"/>
                <a:tailEnd type="arrow"/>
              </a:ln>
              <a:effectLst/>
            </p:spPr>
          </p:cxnSp>
        </p:grpSp>
        <p:sp>
          <p:nvSpPr>
            <p:cNvPr id="49" name="Textfeld 48"/>
            <p:cNvSpPr txBox="1"/>
            <p:nvPr/>
          </p:nvSpPr>
          <p:spPr>
            <a:xfrm>
              <a:off x="1018230" y="1353071"/>
              <a:ext cx="2242923" cy="707886"/>
            </a:xfrm>
            <a:prstGeom prst="rect">
              <a:avLst/>
            </a:prstGeom>
            <a:noFill/>
          </p:spPr>
          <p:txBody>
            <a:bodyPr wrap="none" rtlCol="0">
              <a:spAutoFit/>
            </a:bodyPr>
            <a:lstStyle/>
            <a:p>
              <a:r>
                <a:rPr lang="de-DE" sz="2000" dirty="0" smtClean="0">
                  <a:solidFill>
                    <a:srgbClr val="002060"/>
                  </a:solidFill>
                </a:rPr>
                <a:t>Verantwortlichkeiten,</a:t>
              </a:r>
              <a:br>
                <a:rPr lang="de-DE" sz="2000" dirty="0" smtClean="0">
                  <a:solidFill>
                    <a:srgbClr val="002060"/>
                  </a:solidFill>
                </a:rPr>
              </a:br>
              <a:r>
                <a:rPr lang="de-DE" sz="2000" dirty="0" smtClean="0">
                  <a:solidFill>
                    <a:srgbClr val="002060"/>
                  </a:solidFill>
                </a:rPr>
                <a:t>Organisationsstruktur </a:t>
              </a:r>
            </a:p>
          </p:txBody>
        </p:sp>
      </p:grpSp>
      <p:grpSp>
        <p:nvGrpSpPr>
          <p:cNvPr id="44" name="Gruppieren 43"/>
          <p:cNvGrpSpPr/>
          <p:nvPr/>
        </p:nvGrpSpPr>
        <p:grpSpPr>
          <a:xfrm>
            <a:off x="6052470" y="1459403"/>
            <a:ext cx="2092075" cy="1968380"/>
            <a:chOff x="6052470" y="1459403"/>
            <a:chExt cx="2092075" cy="1968380"/>
          </a:xfrm>
        </p:grpSpPr>
        <p:sp>
          <p:nvSpPr>
            <p:cNvPr id="19" name="Richtungspfeil 18"/>
            <p:cNvSpPr/>
            <p:nvPr/>
          </p:nvSpPr>
          <p:spPr bwMode="auto">
            <a:xfrm>
              <a:off x="6052470" y="1459403"/>
              <a:ext cx="2092075" cy="348679"/>
            </a:xfrm>
            <a:prstGeom prst="homePlate">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18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rPr>
                <a:t>Prozesse</a:t>
              </a:r>
            </a:p>
          </p:txBody>
        </p:sp>
        <p:grpSp>
          <p:nvGrpSpPr>
            <p:cNvPr id="70" name="Gruppieren 69"/>
            <p:cNvGrpSpPr/>
            <p:nvPr/>
          </p:nvGrpSpPr>
          <p:grpSpPr>
            <a:xfrm>
              <a:off x="6289263" y="1901897"/>
              <a:ext cx="1461877" cy="1525886"/>
              <a:chOff x="1100570" y="3028950"/>
              <a:chExt cx="1785505" cy="1863684"/>
            </a:xfrm>
          </p:grpSpPr>
          <p:sp>
            <p:nvSpPr>
              <p:cNvPr id="28" name="Flussdiagramm: Verzweigung 27"/>
              <p:cNvSpPr/>
              <p:nvPr/>
            </p:nvSpPr>
            <p:spPr bwMode="auto">
              <a:xfrm>
                <a:off x="1607374" y="3718771"/>
                <a:ext cx="771896" cy="368135"/>
              </a:xfrm>
              <a:prstGeom prst="flowChartDecision">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30" name="Flussdiagramm: Prozess 29"/>
              <p:cNvSpPr/>
              <p:nvPr/>
            </p:nvSpPr>
            <p:spPr bwMode="auto">
              <a:xfrm>
                <a:off x="1664926" y="3361181"/>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31" name="Flussdiagramm: Zusammenführung 30"/>
              <p:cNvSpPr/>
              <p:nvPr/>
            </p:nvSpPr>
            <p:spPr bwMode="auto">
              <a:xfrm>
                <a:off x="1850819" y="4595751"/>
                <a:ext cx="285007" cy="296883"/>
              </a:xfrm>
              <a:prstGeom prst="flowChartSummingJunction">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33" name="Flussdiagramm: Verbindungsstelle zu einer anderen Seite 32"/>
              <p:cNvSpPr/>
              <p:nvPr/>
            </p:nvSpPr>
            <p:spPr bwMode="auto">
              <a:xfrm>
                <a:off x="1886230" y="3028950"/>
                <a:ext cx="214313" cy="185737"/>
              </a:xfrm>
              <a:prstGeom prst="flowChartOffpageConnector">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cxnSp>
            <p:nvCxnSpPr>
              <p:cNvPr id="36" name="Gewinkelte Verbindung 35"/>
              <p:cNvCxnSpPr>
                <a:stCxn id="33" idx="2"/>
                <a:endCxn id="30" idx="0"/>
              </p:cNvCxnSpPr>
              <p:nvPr/>
            </p:nvCxnSpPr>
            <p:spPr bwMode="auto">
              <a:xfrm rot="5400000">
                <a:off x="1920108" y="3287902"/>
                <a:ext cx="146494" cy="64"/>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48" name="Gewinkelte Verbindung 47"/>
              <p:cNvCxnSpPr>
                <a:stCxn id="30" idx="2"/>
                <a:endCxn id="28" idx="0"/>
              </p:cNvCxnSpPr>
              <p:nvPr/>
            </p:nvCxnSpPr>
            <p:spPr bwMode="auto">
              <a:xfrm rot="5400000">
                <a:off x="1917695" y="3643143"/>
                <a:ext cx="151256" cy="1"/>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grpSp>
            <p:nvGrpSpPr>
              <p:cNvPr id="67" name="Gruppieren 66"/>
              <p:cNvGrpSpPr/>
              <p:nvPr/>
            </p:nvGrpSpPr>
            <p:grpSpPr>
              <a:xfrm>
                <a:off x="1100570" y="4238162"/>
                <a:ext cx="1785505" cy="206334"/>
                <a:chOff x="1100570" y="4246604"/>
                <a:chExt cx="1785505" cy="206334"/>
              </a:xfrm>
            </p:grpSpPr>
            <p:sp>
              <p:nvSpPr>
                <p:cNvPr id="50" name="Flussdiagramm: Prozess 49"/>
                <p:cNvSpPr/>
                <p:nvPr/>
              </p:nvSpPr>
              <p:spPr bwMode="auto">
                <a:xfrm>
                  <a:off x="2229282" y="4246604"/>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51" name="Flussdiagramm: Prozess 50"/>
                <p:cNvSpPr/>
                <p:nvPr/>
              </p:nvSpPr>
              <p:spPr bwMode="auto">
                <a:xfrm>
                  <a:off x="1100570" y="4246604"/>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cxnSp>
            <p:nvCxnSpPr>
              <p:cNvPr id="53" name="Gewinkelte Verbindung 52"/>
              <p:cNvCxnSpPr>
                <a:stCxn id="28" idx="1"/>
                <a:endCxn id="51" idx="0"/>
              </p:cNvCxnSpPr>
              <p:nvPr/>
            </p:nvCxnSpPr>
            <p:spPr bwMode="auto">
              <a:xfrm rot="10800000" flipV="1">
                <a:off x="1428968" y="3902838"/>
                <a:ext cx="178407" cy="335323"/>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54" name="Gewinkelte Verbindung 53"/>
              <p:cNvCxnSpPr>
                <a:stCxn id="28" idx="3"/>
                <a:endCxn id="50" idx="0"/>
              </p:cNvCxnSpPr>
              <p:nvPr/>
            </p:nvCxnSpPr>
            <p:spPr bwMode="auto">
              <a:xfrm>
                <a:off x="2379270" y="3902839"/>
                <a:ext cx="178409" cy="335323"/>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59" name="Gewinkelte Verbindung 58"/>
              <p:cNvCxnSpPr>
                <a:stCxn id="51" idx="2"/>
                <a:endCxn id="31" idx="2"/>
              </p:cNvCxnSpPr>
              <p:nvPr/>
            </p:nvCxnSpPr>
            <p:spPr bwMode="auto">
              <a:xfrm rot="16200000" flipH="1">
                <a:off x="1490045" y="4383418"/>
                <a:ext cx="299697" cy="421852"/>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62" name="Gewinkelte Verbindung 61"/>
              <p:cNvCxnSpPr>
                <a:stCxn id="50" idx="2"/>
                <a:endCxn id="31" idx="6"/>
              </p:cNvCxnSpPr>
              <p:nvPr/>
            </p:nvCxnSpPr>
            <p:spPr bwMode="auto">
              <a:xfrm rot="5400000">
                <a:off x="2196905" y="4383418"/>
                <a:ext cx="299697" cy="421853"/>
              </a:xfrm>
              <a:prstGeom prst="bentConnector2">
                <a:avLst/>
              </a:prstGeom>
              <a:solidFill>
                <a:schemeClr val="accent1"/>
              </a:solidFill>
              <a:ln w="9525" cap="flat" cmpd="sng" algn="ctr">
                <a:solidFill>
                  <a:schemeClr val="tx1"/>
                </a:solidFill>
                <a:prstDash val="solid"/>
                <a:round/>
                <a:headEnd type="none" w="med" len="med"/>
                <a:tailEnd type="arrow"/>
              </a:ln>
              <a:effectLst/>
            </p:spPr>
          </p:cxnSp>
        </p:grpSp>
      </p:grpSp>
      <p:grpSp>
        <p:nvGrpSpPr>
          <p:cNvPr id="40" name="Gruppieren 39"/>
          <p:cNvGrpSpPr/>
          <p:nvPr/>
        </p:nvGrpSpPr>
        <p:grpSpPr>
          <a:xfrm>
            <a:off x="570783" y="3540642"/>
            <a:ext cx="2644690" cy="1250250"/>
            <a:chOff x="570783" y="3540642"/>
            <a:chExt cx="2644690" cy="1250250"/>
          </a:xfrm>
        </p:grpSpPr>
        <p:sp>
          <p:nvSpPr>
            <p:cNvPr id="41" name="Flussdiagramm: Mehrere Dokumente 40"/>
            <p:cNvSpPr/>
            <p:nvPr/>
          </p:nvSpPr>
          <p:spPr bwMode="auto">
            <a:xfrm>
              <a:off x="1919235" y="3540642"/>
              <a:ext cx="1296238" cy="1250250"/>
            </a:xfrm>
            <a:prstGeom prst="flowChartMultidocumen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600" dirty="0" smtClean="0">
                  <a:solidFill>
                    <a:srgbClr val="002060"/>
                  </a:solidFill>
                </a:rPr>
                <a:t>Vorlagen, </a:t>
              </a:r>
              <a:r>
                <a:rPr kumimoji="0" lang="de-DE" sz="1600" b="0" i="0" u="none" strike="noStrike" cap="none" normalizeH="0" baseline="0" dirty="0" smtClean="0">
                  <a:ln>
                    <a:noFill/>
                  </a:ln>
                  <a:solidFill>
                    <a:srgbClr val="002060"/>
                  </a:solidFill>
                  <a:effectLst/>
                </a:rPr>
                <a:t/>
              </a:r>
              <a:br>
                <a:rPr kumimoji="0" lang="de-DE" sz="1600" b="0" i="0" u="none" strike="noStrike" cap="none" normalizeH="0" baseline="0" dirty="0" smtClean="0">
                  <a:ln>
                    <a:noFill/>
                  </a:ln>
                  <a:solidFill>
                    <a:srgbClr val="002060"/>
                  </a:solidFill>
                  <a:effectLst/>
                </a:rPr>
              </a:br>
              <a:r>
                <a:rPr lang="de-DE" sz="1600" dirty="0" smtClean="0">
                  <a:solidFill>
                    <a:srgbClr val="002060"/>
                  </a:solidFill>
                </a:rPr>
                <a:t>Formulare</a:t>
              </a:r>
              <a:r>
                <a:rPr kumimoji="0" lang="de-DE" sz="1600" b="0" i="0" u="none" strike="noStrike" cap="none" normalizeH="0" baseline="0" dirty="0" smtClean="0">
                  <a:ln>
                    <a:noFill/>
                  </a:ln>
                  <a:solidFill>
                    <a:srgbClr val="002060"/>
                  </a:solidFill>
                  <a:effectLst/>
                </a:rPr>
                <a:t>, Checklisten,</a:t>
              </a:r>
              <a:r>
                <a:rPr kumimoji="0" lang="de-DE" sz="1600" b="0" i="0" u="none" strike="noStrike" cap="none" normalizeH="0" dirty="0" smtClean="0">
                  <a:ln>
                    <a:noFill/>
                  </a:ln>
                  <a:solidFill>
                    <a:srgbClr val="002060"/>
                  </a:solidFill>
                  <a:effectLst/>
                </a:rPr>
                <a:t> </a:t>
              </a:r>
              <a:r>
                <a:rPr kumimoji="0" lang="de-DE" sz="1600" b="0" i="0" u="none" strike="noStrike" cap="none" normalizeH="0" baseline="0" dirty="0" smtClean="0">
                  <a:ln>
                    <a:noFill/>
                  </a:ln>
                  <a:solidFill>
                    <a:srgbClr val="002060"/>
                  </a:solidFill>
                  <a:effectLst/>
                </a:rPr>
                <a:t>… </a:t>
              </a:r>
            </a:p>
          </p:txBody>
        </p:sp>
        <p:sp>
          <p:nvSpPr>
            <p:cNvPr id="73" name="Textfeld 72"/>
            <p:cNvSpPr txBox="1"/>
            <p:nvPr/>
          </p:nvSpPr>
          <p:spPr>
            <a:xfrm>
              <a:off x="570783" y="3819897"/>
              <a:ext cx="1226618" cy="707886"/>
            </a:xfrm>
            <a:prstGeom prst="rect">
              <a:avLst/>
            </a:prstGeom>
            <a:noFill/>
          </p:spPr>
          <p:txBody>
            <a:bodyPr wrap="none" rtlCol="0">
              <a:spAutoFit/>
            </a:bodyPr>
            <a:lstStyle/>
            <a:p>
              <a:r>
                <a:rPr lang="de-DE" sz="2000" dirty="0">
                  <a:solidFill>
                    <a:srgbClr val="002060"/>
                  </a:solidFill>
                </a:rPr>
                <a:t>Hand-</a:t>
              </a:r>
              <a:br>
                <a:rPr lang="de-DE" sz="2000" dirty="0">
                  <a:solidFill>
                    <a:srgbClr val="002060"/>
                  </a:solidFill>
                </a:rPr>
              </a:br>
              <a:r>
                <a:rPr lang="de-DE" sz="2000" dirty="0">
                  <a:solidFill>
                    <a:srgbClr val="002060"/>
                  </a:solidFill>
                </a:rPr>
                <a:t>reichungen</a:t>
              </a:r>
            </a:p>
          </p:txBody>
        </p:sp>
      </p:grpSp>
      <p:grpSp>
        <p:nvGrpSpPr>
          <p:cNvPr id="45" name="Gruppieren 44"/>
          <p:cNvGrpSpPr/>
          <p:nvPr/>
        </p:nvGrpSpPr>
        <p:grpSpPr>
          <a:xfrm>
            <a:off x="6134985" y="3719200"/>
            <a:ext cx="2668776" cy="893134"/>
            <a:chOff x="6134985" y="3719200"/>
            <a:chExt cx="2668776" cy="893134"/>
          </a:xfrm>
        </p:grpSpPr>
        <p:sp>
          <p:nvSpPr>
            <p:cNvPr id="71" name="Textfeld 70"/>
            <p:cNvSpPr txBox="1"/>
            <p:nvPr/>
          </p:nvSpPr>
          <p:spPr>
            <a:xfrm>
              <a:off x="7028916" y="3858812"/>
              <a:ext cx="1774845" cy="707886"/>
            </a:xfrm>
            <a:prstGeom prst="rect">
              <a:avLst/>
            </a:prstGeom>
            <a:noFill/>
          </p:spPr>
          <p:txBody>
            <a:bodyPr wrap="none" rtlCol="0">
              <a:spAutoFit/>
            </a:bodyPr>
            <a:lstStyle/>
            <a:p>
              <a:r>
                <a:rPr lang="de-DE" sz="2000" dirty="0" smtClean="0">
                  <a:solidFill>
                    <a:srgbClr val="002060"/>
                  </a:solidFill>
                </a:rPr>
                <a:t>Dokumentations-</a:t>
              </a:r>
              <a:br>
                <a:rPr lang="de-DE" sz="2000" dirty="0" smtClean="0">
                  <a:solidFill>
                    <a:srgbClr val="002060"/>
                  </a:solidFill>
                </a:rPr>
              </a:br>
              <a:r>
                <a:rPr lang="de-DE" sz="2000" dirty="0" smtClean="0">
                  <a:solidFill>
                    <a:srgbClr val="002060"/>
                  </a:solidFill>
                </a:rPr>
                <a:t>system</a:t>
              </a:r>
              <a:endParaRPr lang="de-DE" sz="2000" dirty="0">
                <a:solidFill>
                  <a:srgbClr val="002060"/>
                </a:solidFill>
              </a:endParaRPr>
            </a:p>
          </p:txBody>
        </p:sp>
        <p:sp>
          <p:nvSpPr>
            <p:cNvPr id="72" name="Flussdiagramm: Magnetplattenspeicher 71"/>
            <p:cNvSpPr/>
            <p:nvPr/>
          </p:nvSpPr>
          <p:spPr bwMode="auto">
            <a:xfrm>
              <a:off x="6134985" y="3719200"/>
              <a:ext cx="925033" cy="893134"/>
            </a:xfrm>
            <a:prstGeom prst="flowChartMagneticDisk">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graphicFrame>
        <p:nvGraphicFramePr>
          <p:cNvPr id="4" name="Tabelle 3"/>
          <p:cNvGraphicFramePr>
            <a:graphicFrameLocks noGrp="1"/>
          </p:cNvGraphicFramePr>
          <p:nvPr>
            <p:extLst>
              <p:ext uri="{D42A27DB-BD31-4B8C-83A1-F6EECF244321}">
                <p14:modId xmlns:p14="http://schemas.microsoft.com/office/powerpoint/2010/main" val="979525560"/>
              </p:ext>
            </p:extLst>
          </p:nvPr>
        </p:nvGraphicFramePr>
        <p:xfrm>
          <a:off x="2" y="5305647"/>
          <a:ext cx="9144000" cy="1662248"/>
        </p:xfrm>
        <a:graphic>
          <a:graphicData uri="http://schemas.openxmlformats.org/drawingml/2006/table">
            <a:tbl>
              <a:tblPr firstRow="1" bandRow="1">
                <a:tableStyleId>{5C22544A-7EE6-4342-B048-85BDC9FD1C3A}</a:tableStyleId>
              </a:tblPr>
              <a:tblGrid>
                <a:gridCol w="1892593"/>
                <a:gridCol w="1860698"/>
                <a:gridCol w="1828800"/>
                <a:gridCol w="1616149"/>
                <a:gridCol w="1945760"/>
              </a:tblGrid>
              <a:tr h="684455">
                <a:tc>
                  <a:txBody>
                    <a:bodyPr/>
                    <a:lstStyle/>
                    <a:p>
                      <a:pPr algn="ctr"/>
                      <a:r>
                        <a:rPr lang="de-DE" dirty="0" smtClean="0">
                          <a:solidFill>
                            <a:srgbClr val="00254F"/>
                          </a:solidFill>
                        </a:rPr>
                        <a:t>Aufgaben und Pflichten</a:t>
                      </a:r>
                      <a:endParaRPr lang="de-DE" dirty="0">
                        <a:solidFill>
                          <a:srgbClr val="00254F"/>
                        </a:solidFill>
                      </a:endParaRPr>
                    </a:p>
                  </a:txBody>
                  <a:tcPr>
                    <a:solidFill>
                      <a:srgbClr val="A5A5FF">
                        <a:alpha val="50000"/>
                      </a:srgbClr>
                    </a:solidFill>
                  </a:tcPr>
                </a:tc>
                <a:tc>
                  <a:txBody>
                    <a:bodyPr/>
                    <a:lstStyle/>
                    <a:p>
                      <a:pPr algn="ctr"/>
                      <a:r>
                        <a:rPr lang="de-DE" dirty="0" smtClean="0">
                          <a:solidFill>
                            <a:srgbClr val="00254F"/>
                          </a:solidFill>
                        </a:rPr>
                        <a:t>Sicherung Betroffenenrechte</a:t>
                      </a:r>
                      <a:endParaRPr lang="de-DE" dirty="0">
                        <a:solidFill>
                          <a:srgbClr val="00254F"/>
                        </a:solidFill>
                      </a:endParaRPr>
                    </a:p>
                  </a:txBody>
                  <a:tcPr>
                    <a:solidFill>
                      <a:srgbClr val="A5A5FF">
                        <a:alpha val="50000"/>
                      </a:srgbClr>
                    </a:solidFill>
                  </a:tcPr>
                </a:tc>
                <a:tc>
                  <a:txBody>
                    <a:bodyPr/>
                    <a:lstStyle/>
                    <a:p>
                      <a:pPr algn="ctr"/>
                      <a:r>
                        <a:rPr lang="de-DE" dirty="0" smtClean="0">
                          <a:solidFill>
                            <a:srgbClr val="00254F"/>
                          </a:solidFill>
                        </a:rPr>
                        <a:t>Technikgestaltung und Sicherheit</a:t>
                      </a:r>
                      <a:endParaRPr lang="de-DE" dirty="0">
                        <a:solidFill>
                          <a:srgbClr val="00254F"/>
                        </a:solidFill>
                      </a:endParaRPr>
                    </a:p>
                  </a:txBody>
                  <a:tcPr>
                    <a:solidFill>
                      <a:srgbClr val="A5A5FF">
                        <a:alpha val="50000"/>
                      </a:srgbClr>
                    </a:solidFill>
                  </a:tcPr>
                </a:tc>
                <a:tc>
                  <a:txBody>
                    <a:bodyPr/>
                    <a:lstStyle/>
                    <a:p>
                      <a:pPr algn="ctr"/>
                      <a:r>
                        <a:rPr lang="de-DE" dirty="0" smtClean="0">
                          <a:solidFill>
                            <a:srgbClr val="00254F"/>
                          </a:solidFill>
                        </a:rPr>
                        <a:t>Verträge und Vereinbarungen</a:t>
                      </a:r>
                      <a:endParaRPr lang="de-DE" dirty="0">
                        <a:solidFill>
                          <a:srgbClr val="00254F"/>
                        </a:solidFill>
                      </a:endParaRPr>
                    </a:p>
                  </a:txBody>
                  <a:tcPr>
                    <a:solidFill>
                      <a:srgbClr val="A5A5FF">
                        <a:alpha val="50000"/>
                      </a:srgbClr>
                    </a:solidFill>
                  </a:tcPr>
                </a:tc>
                <a:tc>
                  <a:txBody>
                    <a:bodyPr/>
                    <a:lstStyle/>
                    <a:p>
                      <a:pPr algn="ctr"/>
                      <a:r>
                        <a:rPr lang="de-DE" dirty="0" smtClean="0">
                          <a:solidFill>
                            <a:srgbClr val="00254F"/>
                          </a:solidFill>
                        </a:rPr>
                        <a:t>Nachweispflicht</a:t>
                      </a:r>
                      <a:r>
                        <a:rPr lang="de-DE" baseline="0" dirty="0" smtClean="0">
                          <a:solidFill>
                            <a:srgbClr val="00254F"/>
                          </a:solidFill>
                        </a:rPr>
                        <a:t> (</a:t>
                      </a:r>
                      <a:r>
                        <a:rPr lang="de-DE" dirty="0" smtClean="0">
                          <a:solidFill>
                            <a:srgbClr val="00254F"/>
                          </a:solidFill>
                        </a:rPr>
                        <a:t>Compliance)</a:t>
                      </a:r>
                      <a:endParaRPr lang="de-DE" dirty="0">
                        <a:solidFill>
                          <a:srgbClr val="00254F"/>
                        </a:solidFill>
                      </a:endParaRPr>
                    </a:p>
                  </a:txBody>
                  <a:tcPr>
                    <a:solidFill>
                      <a:srgbClr val="A5A5FF">
                        <a:alpha val="50000"/>
                      </a:srgbClr>
                    </a:solidFill>
                  </a:tcPr>
                </a:tc>
              </a:tr>
              <a:tr h="977793">
                <a:tc>
                  <a:txBody>
                    <a:bodyPr/>
                    <a:lstStyle/>
                    <a:p>
                      <a:r>
                        <a:rPr lang="de-DE" dirty="0" smtClean="0">
                          <a:solidFill>
                            <a:srgbClr val="00254F"/>
                          </a:solidFill>
                        </a:rPr>
                        <a:t>Verzeichnisse, Folgenabschätzung, Meldungen</a:t>
                      </a:r>
                      <a:r>
                        <a:rPr lang="de-DE" baseline="0" dirty="0" smtClean="0">
                          <a:solidFill>
                            <a:srgbClr val="00254F"/>
                          </a:solidFill>
                        </a:rPr>
                        <a:t>, </a:t>
                      </a:r>
                      <a:r>
                        <a:rPr lang="de-DE" dirty="0" smtClean="0">
                          <a:solidFill>
                            <a:srgbClr val="00254F"/>
                          </a:solidFill>
                        </a:rPr>
                        <a:t>…</a:t>
                      </a:r>
                      <a:endParaRPr lang="de-DE" dirty="0">
                        <a:solidFill>
                          <a:srgbClr val="00254F"/>
                        </a:solidFill>
                      </a:endParaRPr>
                    </a:p>
                  </a:txBody>
                  <a:tcPr>
                    <a:solidFill>
                      <a:srgbClr val="A5A5FF">
                        <a:alpha val="30000"/>
                      </a:srgbClr>
                    </a:solidFill>
                  </a:tcPr>
                </a:tc>
                <a:tc>
                  <a:txBody>
                    <a:bodyPr/>
                    <a:lstStyle/>
                    <a:p>
                      <a:r>
                        <a:rPr lang="de-DE" dirty="0" smtClean="0">
                          <a:solidFill>
                            <a:srgbClr val="00254F"/>
                          </a:solidFill>
                        </a:rPr>
                        <a:t>Einwilligungen,</a:t>
                      </a:r>
                      <a:r>
                        <a:rPr lang="de-DE" baseline="0" dirty="0" smtClean="0">
                          <a:solidFill>
                            <a:srgbClr val="00254F"/>
                          </a:solidFill>
                        </a:rPr>
                        <a:t> </a:t>
                      </a:r>
                      <a:r>
                        <a:rPr lang="de-DE" dirty="0" smtClean="0">
                          <a:solidFill>
                            <a:srgbClr val="00254F"/>
                          </a:solidFill>
                        </a:rPr>
                        <a:t>In-formation, Auskunft, Löschung, …</a:t>
                      </a:r>
                      <a:endParaRPr lang="de-DE" dirty="0">
                        <a:solidFill>
                          <a:srgbClr val="00254F"/>
                        </a:solidFill>
                      </a:endParaRPr>
                    </a:p>
                  </a:txBody>
                  <a:tcPr>
                    <a:solidFill>
                      <a:srgbClr val="A5A5FF">
                        <a:alpha val="30000"/>
                      </a:srgbClr>
                    </a:solidFill>
                  </a:tcPr>
                </a:tc>
                <a:tc>
                  <a:txBody>
                    <a:bodyPr/>
                    <a:lstStyle/>
                    <a:p>
                      <a:r>
                        <a:rPr lang="de-DE" dirty="0" smtClean="0">
                          <a:solidFill>
                            <a:srgbClr val="00254F"/>
                          </a:solidFill>
                        </a:rPr>
                        <a:t>Privacy by Design, Privacy</a:t>
                      </a:r>
                      <a:r>
                        <a:rPr lang="de-DE" baseline="0" dirty="0" smtClean="0">
                          <a:solidFill>
                            <a:srgbClr val="00254F"/>
                          </a:solidFill>
                        </a:rPr>
                        <a:t> by Default,</a:t>
                      </a:r>
                    </a:p>
                    <a:p>
                      <a:r>
                        <a:rPr lang="de-DE" baseline="0" dirty="0" smtClean="0">
                          <a:solidFill>
                            <a:srgbClr val="00254F"/>
                          </a:solidFill>
                        </a:rPr>
                        <a:t>TOMs, …</a:t>
                      </a:r>
                      <a:endParaRPr lang="de-DE" dirty="0">
                        <a:solidFill>
                          <a:srgbClr val="00254F"/>
                        </a:solidFill>
                      </a:endParaRPr>
                    </a:p>
                  </a:txBody>
                  <a:tcPr>
                    <a:solidFill>
                      <a:srgbClr val="A5A5FF">
                        <a:alpha val="30000"/>
                      </a:srgbClr>
                    </a:solidFill>
                  </a:tcPr>
                </a:tc>
                <a:tc>
                  <a:txBody>
                    <a:bodyPr/>
                    <a:lstStyle/>
                    <a:p>
                      <a:r>
                        <a:rPr lang="de-DE" dirty="0" smtClean="0">
                          <a:solidFill>
                            <a:srgbClr val="00254F"/>
                          </a:solidFill>
                        </a:rPr>
                        <a:t>AV</a:t>
                      </a:r>
                      <a:r>
                        <a:rPr lang="de-DE" dirty="0" smtClean="0">
                          <a:solidFill>
                            <a:srgbClr val="00254F"/>
                          </a:solidFill>
                        </a:rPr>
                        <a:t>, Dienst-vereinbarungen, …</a:t>
                      </a:r>
                    </a:p>
                  </a:txBody>
                  <a:tcPr>
                    <a:solidFill>
                      <a:srgbClr val="A5A5FF">
                        <a:alpha val="3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solidFill>
                            <a:srgbClr val="00254F"/>
                          </a:solidFill>
                        </a:rPr>
                        <a:t>Dokumentation, Verhaltensregeln,</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solidFill>
                            <a:srgbClr val="00254F"/>
                          </a:solidFill>
                        </a:rPr>
                        <a:t>Zertifizierung, …</a:t>
                      </a:r>
                      <a:endParaRPr lang="de-DE" dirty="0" smtClean="0">
                        <a:solidFill>
                          <a:srgbClr val="00254F"/>
                        </a:solidFill>
                      </a:endParaRPr>
                    </a:p>
                  </a:txBody>
                  <a:tcPr>
                    <a:solidFill>
                      <a:srgbClr val="A5A5FF">
                        <a:alpha val="30000"/>
                      </a:srgbClr>
                    </a:solidFill>
                  </a:tcPr>
                </a:tc>
              </a:tr>
            </a:tbl>
          </a:graphicData>
        </a:graphic>
      </p:graphicFrame>
      <p:grpSp>
        <p:nvGrpSpPr>
          <p:cNvPr id="46" name="Gruppieren 45"/>
          <p:cNvGrpSpPr/>
          <p:nvPr/>
        </p:nvGrpSpPr>
        <p:grpSpPr>
          <a:xfrm>
            <a:off x="622998" y="4889128"/>
            <a:ext cx="7385538" cy="463469"/>
            <a:chOff x="1034980" y="4889128"/>
            <a:chExt cx="6926044" cy="463469"/>
          </a:xfrm>
        </p:grpSpPr>
        <p:sp>
          <p:nvSpPr>
            <p:cNvPr id="43" name="Textfeld 42"/>
            <p:cNvSpPr txBox="1"/>
            <p:nvPr/>
          </p:nvSpPr>
          <p:spPr>
            <a:xfrm>
              <a:off x="1034980" y="4893745"/>
              <a:ext cx="6926044" cy="400110"/>
            </a:xfrm>
            <a:prstGeom prst="rect">
              <a:avLst/>
            </a:prstGeom>
            <a:noFill/>
          </p:spPr>
          <p:txBody>
            <a:bodyPr wrap="square" rtlCol="0">
              <a:spAutoFit/>
            </a:bodyPr>
            <a:lstStyle/>
            <a:p>
              <a:pPr algn="l"/>
              <a:r>
                <a:rPr lang="de-DE" sz="2000" b="1" dirty="0" smtClean="0">
                  <a:solidFill>
                    <a:srgbClr val="002060"/>
                  </a:solidFill>
                </a:rPr>
                <a:t>Ziel des DSMS: </a:t>
              </a:r>
              <a:r>
                <a:rPr lang="de-DE" sz="2000" dirty="0" smtClean="0">
                  <a:solidFill>
                    <a:srgbClr val="002060"/>
                  </a:solidFill>
                </a:rPr>
                <a:t>Umsetzung der rechtlichen Vorgaben der EU-DSGVO</a:t>
              </a:r>
              <a:r>
                <a:rPr lang="de-DE" sz="2000" dirty="0">
                  <a:solidFill>
                    <a:srgbClr val="002060"/>
                  </a:solidFill>
                </a:rPr>
                <a:t> </a:t>
              </a:r>
            </a:p>
          </p:txBody>
        </p:sp>
        <p:pic>
          <p:nvPicPr>
            <p:cNvPr id="60" name="Grafik 59" descr="Paragraphen.png"/>
            <p:cNvPicPr>
              <a:picLocks noChangeAspect="1"/>
            </p:cNvPicPr>
            <p:nvPr/>
          </p:nvPicPr>
          <p:blipFill>
            <a:blip r:embed="rId3" cstate="print">
              <a:clrChange>
                <a:clrFrom>
                  <a:srgbClr val="FFFFFF"/>
                </a:clrFrom>
                <a:clrTo>
                  <a:srgbClr val="FFFFFF">
                    <a:alpha val="0"/>
                  </a:srgbClr>
                </a:clrTo>
              </a:clrChange>
              <a:duotone>
                <a:prstClr val="black"/>
                <a:schemeClr val="accent2">
                  <a:tint val="45000"/>
                  <a:satMod val="400000"/>
                </a:schemeClr>
              </a:duotone>
            </a:blip>
            <a:stretch>
              <a:fillRect/>
            </a:stretch>
          </p:blipFill>
          <p:spPr bwMode="auto">
            <a:xfrm>
              <a:off x="7359345" y="4889128"/>
              <a:ext cx="221729" cy="387797"/>
            </a:xfrm>
            <a:prstGeom prst="rect">
              <a:avLst/>
            </a:prstGeom>
            <a:ln>
              <a:noFill/>
            </a:ln>
          </p:spPr>
        </p:pic>
        <p:pic>
          <p:nvPicPr>
            <p:cNvPr id="61" name="Grafik 60" descr="Paragraphen.png"/>
            <p:cNvPicPr>
              <a:picLocks noChangeAspect="1"/>
            </p:cNvPicPr>
            <p:nvPr/>
          </p:nvPicPr>
          <p:blipFill>
            <a:blip r:embed="rId3" cstate="print">
              <a:clrChange>
                <a:clrFrom>
                  <a:srgbClr val="FFFFFF"/>
                </a:clrFrom>
                <a:clrTo>
                  <a:srgbClr val="FFFFFF">
                    <a:alpha val="0"/>
                  </a:srgbClr>
                </a:clrTo>
              </a:clrChange>
              <a:duotone>
                <a:prstClr val="black"/>
                <a:schemeClr val="accent2">
                  <a:tint val="45000"/>
                  <a:satMod val="400000"/>
                </a:schemeClr>
              </a:duotone>
            </a:blip>
            <a:stretch>
              <a:fillRect/>
            </a:stretch>
          </p:blipFill>
          <p:spPr bwMode="auto">
            <a:xfrm>
              <a:off x="7625656" y="4964800"/>
              <a:ext cx="221729" cy="387797"/>
            </a:xfrm>
            <a:prstGeom prst="rect">
              <a:avLst/>
            </a:prstGeom>
            <a:ln>
              <a:noFill/>
            </a:ln>
          </p:spPr>
        </p:pic>
      </p:grpSp>
    </p:spTree>
    <p:extLst>
      <p:ext uri="{BB962C8B-B14F-4D97-AF65-F5344CB8AC3E}">
        <p14:creationId xmlns:p14="http://schemas.microsoft.com/office/powerpoint/2010/main" val="21235032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002060"/>
                </a:solidFill>
              </a:rPr>
              <a:t>Komponenten eines Datenschutzmanagementsystems (DSMS)</a:t>
            </a:r>
            <a:endParaRPr lang="de-DE" dirty="0">
              <a:solidFill>
                <a:srgbClr val="002060"/>
              </a:solidFill>
            </a:endParaRPr>
          </a:p>
        </p:txBody>
      </p:sp>
      <p:sp>
        <p:nvSpPr>
          <p:cNvPr id="3" name="Foliennummernplatzhalter 2"/>
          <p:cNvSpPr>
            <a:spLocks noGrp="1"/>
          </p:cNvSpPr>
          <p:nvPr>
            <p:ph type="sldNum" sz="quarter" idx="10"/>
          </p:nvPr>
        </p:nvSpPr>
        <p:spPr/>
        <p:txBody>
          <a:bodyPr/>
          <a:lstStyle/>
          <a:p>
            <a:pPr>
              <a:defRPr/>
            </a:pPr>
            <a:fld id="{12C8FD49-A068-4CAF-82C3-9DD7376E77D5}" type="slidenum">
              <a:rPr lang="de-DE" smtClean="0">
                <a:solidFill>
                  <a:srgbClr val="002060"/>
                </a:solidFill>
              </a:rPr>
              <a:pPr>
                <a:defRPr/>
              </a:pPr>
              <a:t>9</a:t>
            </a:fld>
            <a:endParaRPr lang="de-DE" dirty="0">
              <a:solidFill>
                <a:srgbClr val="002060"/>
              </a:solidFill>
            </a:endParaRPr>
          </a:p>
        </p:txBody>
      </p:sp>
      <p:grpSp>
        <p:nvGrpSpPr>
          <p:cNvPr id="27" name="Gruppieren 26"/>
          <p:cNvGrpSpPr/>
          <p:nvPr/>
        </p:nvGrpSpPr>
        <p:grpSpPr>
          <a:xfrm>
            <a:off x="3687574" y="2054854"/>
            <a:ext cx="1768852" cy="2634459"/>
            <a:chOff x="3639647" y="2240316"/>
            <a:chExt cx="1545080" cy="2455326"/>
          </a:xfrm>
        </p:grpSpPr>
        <p:grpSp>
          <p:nvGrpSpPr>
            <p:cNvPr id="9" name="Gruppieren 8"/>
            <p:cNvGrpSpPr/>
            <p:nvPr/>
          </p:nvGrpSpPr>
          <p:grpSpPr>
            <a:xfrm>
              <a:off x="3649080" y="2569902"/>
              <a:ext cx="1519058" cy="1519057"/>
              <a:chOff x="3897312" y="2482539"/>
              <a:chExt cx="1800000" cy="1800000"/>
            </a:xfrm>
          </p:grpSpPr>
          <p:sp>
            <p:nvSpPr>
              <p:cNvPr id="16" name="Oval 5"/>
              <p:cNvSpPr>
                <a:spLocks noChangeArrowheads="1"/>
              </p:cNvSpPr>
              <p:nvPr/>
            </p:nvSpPr>
            <p:spPr bwMode="auto">
              <a:xfrm>
                <a:off x="3897312" y="2482539"/>
                <a:ext cx="1800000" cy="1800000"/>
              </a:xfrm>
              <a:prstGeom prst="ellipse">
                <a:avLst/>
              </a:prstGeom>
              <a:solidFill>
                <a:srgbClr val="A5A5FF">
                  <a:alpha val="60000"/>
                </a:srgbClr>
              </a:solidFill>
              <a:ln w="9525">
                <a:noFill/>
                <a:round/>
                <a:headEnd/>
                <a:tailEnd/>
              </a:ln>
              <a:effectLst>
                <a:outerShdw blurRad="50800" dist="38100" dir="2700000" algn="tl" rotWithShape="0">
                  <a:prstClr val="black">
                    <a:alpha val="40000"/>
                  </a:prstClr>
                </a:outerShdw>
              </a:effectLst>
            </p:spPr>
            <p:txBody>
              <a:bodyPr wrap="none" anchor="ctr"/>
              <a:lstStyle/>
              <a:p>
                <a:endParaRPr lang="de-DE" sz="2000" dirty="0">
                  <a:solidFill>
                    <a:srgbClr val="002060"/>
                  </a:solidFill>
                  <a:latin typeface="Arial Narrow" panose="020B0606020202030204" pitchFamily="34" charset="0"/>
                </a:endParaRPr>
              </a:p>
            </p:txBody>
          </p:sp>
          <p:sp>
            <p:nvSpPr>
              <p:cNvPr id="17" name="Line 7"/>
              <p:cNvSpPr>
                <a:spLocks noChangeShapeType="1"/>
              </p:cNvSpPr>
              <p:nvPr/>
            </p:nvSpPr>
            <p:spPr bwMode="auto">
              <a:xfrm>
                <a:off x="4797312" y="2482539"/>
                <a:ext cx="0" cy="1800000"/>
              </a:xfrm>
              <a:prstGeom prst="line">
                <a:avLst/>
              </a:prstGeom>
              <a:noFill/>
              <a:ln w="12700">
                <a:solidFill>
                  <a:srgbClr val="00206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000" dirty="0">
                  <a:solidFill>
                    <a:srgbClr val="002060"/>
                  </a:solidFill>
                  <a:latin typeface="Arial Narrow" panose="020B0606020202030204" pitchFamily="34" charset="0"/>
                </a:endParaRPr>
              </a:p>
            </p:txBody>
          </p:sp>
          <p:sp>
            <p:nvSpPr>
              <p:cNvPr id="18" name="Line 8"/>
              <p:cNvSpPr>
                <a:spLocks noChangeShapeType="1"/>
              </p:cNvSpPr>
              <p:nvPr/>
            </p:nvSpPr>
            <p:spPr bwMode="auto">
              <a:xfrm>
                <a:off x="3897312" y="3381746"/>
                <a:ext cx="1800000" cy="1587"/>
              </a:xfrm>
              <a:prstGeom prst="line">
                <a:avLst/>
              </a:prstGeom>
              <a:noFill/>
              <a:ln w="12700">
                <a:solidFill>
                  <a:srgbClr val="00206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000" dirty="0">
                  <a:solidFill>
                    <a:srgbClr val="002060"/>
                  </a:solidFill>
                  <a:latin typeface="Arial Narrow" panose="020B0606020202030204" pitchFamily="34" charset="0"/>
                </a:endParaRPr>
              </a:p>
            </p:txBody>
          </p:sp>
        </p:grpSp>
        <p:sp>
          <p:nvSpPr>
            <p:cNvPr id="10" name="Freeform 9"/>
            <p:cNvSpPr>
              <a:spLocks/>
            </p:cNvSpPr>
            <p:nvPr/>
          </p:nvSpPr>
          <p:spPr bwMode="auto">
            <a:xfrm rot="2552776">
              <a:off x="3882691" y="2240316"/>
              <a:ext cx="1118131" cy="1139257"/>
            </a:xfrm>
            <a:custGeom>
              <a:avLst/>
              <a:gdLst>
                <a:gd name="T0" fmla="*/ 1 w 487"/>
                <a:gd name="T1" fmla="*/ 549 h 549"/>
                <a:gd name="T2" fmla="*/ 16 w 487"/>
                <a:gd name="T3" fmla="*/ 363 h 549"/>
                <a:gd name="T4" fmla="*/ 100 w 487"/>
                <a:gd name="T5" fmla="*/ 177 h 549"/>
                <a:gd name="T6" fmla="*/ 271 w 487"/>
                <a:gd name="T7" fmla="*/ 45 h 549"/>
                <a:gd name="T8" fmla="*/ 487 w 487"/>
                <a:gd name="T9" fmla="*/ 0 h 549"/>
              </a:gdLst>
              <a:ahLst/>
              <a:cxnLst>
                <a:cxn ang="0">
                  <a:pos x="T0" y="T1"/>
                </a:cxn>
                <a:cxn ang="0">
                  <a:pos x="T2" y="T3"/>
                </a:cxn>
                <a:cxn ang="0">
                  <a:pos x="T4" y="T5"/>
                </a:cxn>
                <a:cxn ang="0">
                  <a:pos x="T6" y="T7"/>
                </a:cxn>
                <a:cxn ang="0">
                  <a:pos x="T8" y="T9"/>
                </a:cxn>
              </a:cxnLst>
              <a:rect l="0" t="0" r="r" b="b"/>
              <a:pathLst>
                <a:path w="487" h="549">
                  <a:moveTo>
                    <a:pt x="1" y="549"/>
                  </a:moveTo>
                  <a:cubicBezTo>
                    <a:pt x="4" y="518"/>
                    <a:pt x="0" y="425"/>
                    <a:pt x="16" y="363"/>
                  </a:cubicBezTo>
                  <a:cubicBezTo>
                    <a:pt x="32" y="301"/>
                    <a:pt x="58" y="230"/>
                    <a:pt x="100" y="177"/>
                  </a:cubicBezTo>
                  <a:cubicBezTo>
                    <a:pt x="142" y="124"/>
                    <a:pt x="206" y="75"/>
                    <a:pt x="271" y="45"/>
                  </a:cubicBezTo>
                  <a:cubicBezTo>
                    <a:pt x="336" y="15"/>
                    <a:pt x="442" y="9"/>
                    <a:pt x="487" y="0"/>
                  </a:cubicBezTo>
                </a:path>
              </a:pathLst>
            </a:custGeom>
            <a:noFill/>
            <a:ln w="12700">
              <a:solidFill>
                <a:srgbClr val="002060"/>
              </a:solidFill>
              <a:round/>
              <a:headEnd type="none" w="med" len="med"/>
              <a:tailEnd type="triangle" w="lg" len="lg"/>
            </a:ln>
            <a:effectLst/>
            <a:extLst>
              <a:ext uri="{909E8E84-426E-40DD-AFC4-6F175D3DCCD1}">
                <a14:hiddenFill xmlns:a14="http://schemas.microsoft.com/office/drawing/2010/main">
                  <a:solidFill>
                    <a:schemeClr val="accent1"/>
                  </a:solidFill>
                </a14:hiddenFill>
              </a:ext>
            </a:extLst>
          </p:spPr>
          <p:txBody>
            <a:bodyPr/>
            <a:lstStyle/>
            <a:p>
              <a:endParaRPr lang="de-DE" sz="2000" dirty="0">
                <a:solidFill>
                  <a:srgbClr val="002060"/>
                </a:solidFill>
                <a:latin typeface="Arial Narrow" panose="020B0606020202030204" pitchFamily="34" charset="0"/>
              </a:endParaRPr>
            </a:p>
          </p:txBody>
        </p:sp>
        <p:sp>
          <p:nvSpPr>
            <p:cNvPr id="11" name="Text Box 10"/>
            <p:cNvSpPr txBox="1">
              <a:spLocks noChangeArrowheads="1"/>
            </p:cNvSpPr>
            <p:nvPr/>
          </p:nvSpPr>
          <p:spPr bwMode="auto">
            <a:xfrm>
              <a:off x="4539434" y="2882487"/>
              <a:ext cx="401089" cy="37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2000" dirty="0" smtClean="0">
                  <a:solidFill>
                    <a:srgbClr val="002060"/>
                  </a:solidFill>
                  <a:latin typeface="Arial Narrow" panose="020B0606020202030204" pitchFamily="34" charset="0"/>
                  <a:ea typeface="ＭＳ Ｐゴシック" pitchFamily="1" charset="-128"/>
                </a:rPr>
                <a:t>Do</a:t>
              </a:r>
              <a:endParaRPr lang="de-DE" altLang="de-DE" sz="2000" dirty="0">
                <a:solidFill>
                  <a:srgbClr val="002060"/>
                </a:solidFill>
                <a:latin typeface="Arial Narrow" panose="020B0606020202030204" pitchFamily="34" charset="0"/>
                <a:ea typeface="ＭＳ Ｐゴシック" pitchFamily="1" charset="-128"/>
              </a:endParaRPr>
            </a:p>
          </p:txBody>
        </p:sp>
        <p:sp>
          <p:nvSpPr>
            <p:cNvPr id="12" name="Text Box 11"/>
            <p:cNvSpPr txBox="1">
              <a:spLocks noChangeArrowheads="1"/>
            </p:cNvSpPr>
            <p:nvPr/>
          </p:nvSpPr>
          <p:spPr bwMode="auto">
            <a:xfrm>
              <a:off x="4353271" y="3459792"/>
              <a:ext cx="733993" cy="37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2000" dirty="0" smtClean="0">
                  <a:solidFill>
                    <a:srgbClr val="002060"/>
                  </a:solidFill>
                  <a:latin typeface="Arial Narrow" panose="020B0606020202030204" pitchFamily="34" charset="0"/>
                  <a:ea typeface="ＭＳ Ｐゴシック" pitchFamily="1" charset="-128"/>
                </a:rPr>
                <a:t> Check</a:t>
              </a:r>
              <a:endParaRPr lang="de-DE" altLang="de-DE" sz="2000" dirty="0">
                <a:solidFill>
                  <a:srgbClr val="002060"/>
                </a:solidFill>
                <a:latin typeface="Arial Narrow" panose="020B0606020202030204" pitchFamily="34" charset="0"/>
                <a:ea typeface="ＭＳ Ｐゴシック" pitchFamily="1" charset="-128"/>
              </a:endParaRPr>
            </a:p>
          </p:txBody>
        </p:sp>
        <p:sp>
          <p:nvSpPr>
            <p:cNvPr id="13" name="Text Box 12"/>
            <p:cNvSpPr txBox="1">
              <a:spLocks noChangeArrowheads="1"/>
            </p:cNvSpPr>
            <p:nvPr/>
          </p:nvSpPr>
          <p:spPr bwMode="auto">
            <a:xfrm>
              <a:off x="3903227" y="3459792"/>
              <a:ext cx="432247" cy="37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2000" dirty="0" smtClean="0">
                  <a:solidFill>
                    <a:srgbClr val="002060"/>
                  </a:solidFill>
                  <a:latin typeface="Arial Narrow" panose="020B0606020202030204" pitchFamily="34" charset="0"/>
                  <a:ea typeface="ＭＳ Ｐゴシック" pitchFamily="1" charset="-128"/>
                </a:rPr>
                <a:t>Act</a:t>
              </a:r>
              <a:endParaRPr lang="de-DE" altLang="de-DE" sz="2000" dirty="0">
                <a:solidFill>
                  <a:srgbClr val="002060"/>
                </a:solidFill>
                <a:latin typeface="Arial Narrow" panose="020B0606020202030204" pitchFamily="34" charset="0"/>
                <a:ea typeface="ＭＳ Ｐゴシック" pitchFamily="1" charset="-128"/>
              </a:endParaRPr>
            </a:p>
          </p:txBody>
        </p:sp>
        <p:sp>
          <p:nvSpPr>
            <p:cNvPr id="14" name="Text Box 13"/>
            <p:cNvSpPr txBox="1">
              <a:spLocks noChangeArrowheads="1"/>
            </p:cNvSpPr>
            <p:nvPr/>
          </p:nvSpPr>
          <p:spPr bwMode="auto">
            <a:xfrm>
              <a:off x="3853849" y="2882487"/>
              <a:ext cx="535636" cy="37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de-DE" altLang="de-DE" sz="2000" dirty="0" smtClean="0">
                  <a:solidFill>
                    <a:srgbClr val="002060"/>
                  </a:solidFill>
                  <a:latin typeface="Arial Narrow" panose="020B0606020202030204" pitchFamily="34" charset="0"/>
                  <a:ea typeface="ＭＳ Ｐゴシック" pitchFamily="1" charset="-128"/>
                </a:rPr>
                <a:t>Plan</a:t>
              </a:r>
              <a:endParaRPr lang="de-DE" altLang="de-DE" sz="2000" dirty="0">
                <a:solidFill>
                  <a:srgbClr val="002060"/>
                </a:solidFill>
                <a:latin typeface="Arial Narrow" panose="020B0606020202030204" pitchFamily="34" charset="0"/>
                <a:ea typeface="ＭＳ Ｐゴシック" pitchFamily="1" charset="-128"/>
              </a:endParaRPr>
            </a:p>
          </p:txBody>
        </p:sp>
        <p:sp>
          <p:nvSpPr>
            <p:cNvPr id="15" name="Text Box 17"/>
            <p:cNvSpPr txBox="1">
              <a:spLocks noChangeArrowheads="1"/>
            </p:cNvSpPr>
            <p:nvPr/>
          </p:nvSpPr>
          <p:spPr bwMode="auto">
            <a:xfrm>
              <a:off x="3639647" y="4035890"/>
              <a:ext cx="1545080" cy="659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ltLang="de-DE" sz="2000" dirty="0" smtClean="0">
                  <a:solidFill>
                    <a:srgbClr val="002060"/>
                  </a:solidFill>
                  <a:latin typeface="Arial Narrow" panose="020B0606020202030204" pitchFamily="34" charset="0"/>
                  <a:ea typeface="ＭＳ Ｐゴシック" pitchFamily="1" charset="-128"/>
                </a:rPr>
                <a:t>Demingkreis</a:t>
              </a:r>
              <a:br>
                <a:rPr lang="de-DE" altLang="de-DE" sz="2000" dirty="0" smtClean="0">
                  <a:solidFill>
                    <a:srgbClr val="002060"/>
                  </a:solidFill>
                  <a:latin typeface="Arial Narrow" panose="020B0606020202030204" pitchFamily="34" charset="0"/>
                  <a:ea typeface="ＭＳ Ｐゴシック" pitchFamily="1" charset="-128"/>
                </a:rPr>
              </a:br>
              <a:r>
                <a:rPr lang="de-DE" altLang="de-DE" sz="2000" dirty="0" smtClean="0">
                  <a:solidFill>
                    <a:srgbClr val="002060"/>
                  </a:solidFill>
                  <a:latin typeface="Arial Narrow" panose="020B0606020202030204" pitchFamily="34" charset="0"/>
                  <a:ea typeface="ＭＳ Ｐゴシック" pitchFamily="1" charset="-128"/>
                </a:rPr>
                <a:t>PDCA-Zyklus</a:t>
              </a:r>
              <a:endParaRPr lang="de-DE" altLang="de-DE" sz="2000" dirty="0">
                <a:solidFill>
                  <a:srgbClr val="002060"/>
                </a:solidFill>
                <a:latin typeface="Arial Narrow" panose="020B0606020202030204" pitchFamily="34" charset="0"/>
                <a:ea typeface="ＭＳ Ｐゴシック" pitchFamily="1" charset="-128"/>
              </a:endParaRPr>
            </a:p>
          </p:txBody>
        </p:sp>
      </p:grpSp>
      <p:sp>
        <p:nvSpPr>
          <p:cNvPr id="39" name="Fensterinhalt vertikal verschieben 38"/>
          <p:cNvSpPr/>
          <p:nvPr/>
        </p:nvSpPr>
        <p:spPr bwMode="auto">
          <a:xfrm>
            <a:off x="3530008" y="1256310"/>
            <a:ext cx="2147778" cy="583123"/>
          </a:xfrm>
          <a:prstGeom prst="verticalScroll">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72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2000" dirty="0" smtClean="0">
                <a:solidFill>
                  <a:srgbClr val="002060"/>
                </a:solidFill>
              </a:rPr>
              <a:t>Datenschutzl</a:t>
            </a:r>
            <a:r>
              <a:rPr kumimoji="0" lang="de-DE" sz="20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rPr>
              <a:t>eitlinie</a:t>
            </a:r>
          </a:p>
        </p:txBody>
      </p:sp>
      <p:grpSp>
        <p:nvGrpSpPr>
          <p:cNvPr id="42" name="Gruppieren 41"/>
          <p:cNvGrpSpPr/>
          <p:nvPr/>
        </p:nvGrpSpPr>
        <p:grpSpPr>
          <a:xfrm>
            <a:off x="888057" y="1353071"/>
            <a:ext cx="2373096" cy="1794166"/>
            <a:chOff x="888057" y="1353071"/>
            <a:chExt cx="2373096" cy="1794166"/>
          </a:xfrm>
        </p:grpSpPr>
        <p:grpSp>
          <p:nvGrpSpPr>
            <p:cNvPr id="21" name="Gruppieren 20"/>
            <p:cNvGrpSpPr/>
            <p:nvPr/>
          </p:nvGrpSpPr>
          <p:grpSpPr>
            <a:xfrm>
              <a:off x="888057" y="2015062"/>
              <a:ext cx="1969142" cy="1132175"/>
              <a:chOff x="5346668" y="1006998"/>
              <a:chExt cx="2204005" cy="1309868"/>
            </a:xfrm>
          </p:grpSpPr>
          <p:sp>
            <p:nvSpPr>
              <p:cNvPr id="20" name="Rechteck 19"/>
              <p:cNvSpPr/>
              <p:nvPr/>
            </p:nvSpPr>
            <p:spPr bwMode="auto">
              <a:xfrm>
                <a:off x="6374818" y="1006998"/>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nvGrpSpPr>
              <p:cNvPr id="37" name="Gruppieren 36"/>
              <p:cNvGrpSpPr/>
              <p:nvPr/>
            </p:nvGrpSpPr>
            <p:grpSpPr>
              <a:xfrm>
                <a:off x="5800846" y="1551972"/>
                <a:ext cx="1749827" cy="219919"/>
                <a:chOff x="6900440" y="3034496"/>
                <a:chExt cx="1749827" cy="219919"/>
              </a:xfrm>
            </p:grpSpPr>
            <p:sp>
              <p:nvSpPr>
                <p:cNvPr id="23" name="Rechteck 22"/>
                <p:cNvSpPr/>
                <p:nvPr/>
              </p:nvSpPr>
              <p:spPr bwMode="auto">
                <a:xfrm>
                  <a:off x="6900440" y="3034496"/>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24" name="Rechteck 23"/>
                <p:cNvSpPr/>
                <p:nvPr/>
              </p:nvSpPr>
              <p:spPr bwMode="auto">
                <a:xfrm>
                  <a:off x="8048384" y="3034496"/>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grpSp>
            <p:nvGrpSpPr>
              <p:cNvPr id="38" name="Gruppieren 37"/>
              <p:cNvGrpSpPr/>
              <p:nvPr/>
            </p:nvGrpSpPr>
            <p:grpSpPr>
              <a:xfrm>
                <a:off x="5346668" y="2096947"/>
                <a:ext cx="1516283" cy="219919"/>
                <a:chOff x="6379580" y="3566931"/>
                <a:chExt cx="1516283" cy="219919"/>
              </a:xfrm>
            </p:grpSpPr>
            <p:sp>
              <p:nvSpPr>
                <p:cNvPr id="25" name="Rechteck 24"/>
                <p:cNvSpPr/>
                <p:nvPr/>
              </p:nvSpPr>
              <p:spPr bwMode="auto">
                <a:xfrm>
                  <a:off x="6379580" y="3566931"/>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26" name="Rechteck 25"/>
                <p:cNvSpPr/>
                <p:nvPr/>
              </p:nvSpPr>
              <p:spPr bwMode="auto">
                <a:xfrm>
                  <a:off x="7293980" y="3566931"/>
                  <a:ext cx="601883" cy="219919"/>
                </a:xfrm>
                <a:prstGeom prst="rec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cxnSp>
            <p:nvCxnSpPr>
              <p:cNvPr id="22" name="Gewinkelte Verbindung 21"/>
              <p:cNvCxnSpPr>
                <a:stCxn id="20" idx="2"/>
                <a:endCxn id="23" idx="0"/>
              </p:cNvCxnSpPr>
              <p:nvPr/>
            </p:nvCxnSpPr>
            <p:spPr bwMode="auto">
              <a:xfrm rot="5400000">
                <a:off x="6226247" y="1102458"/>
                <a:ext cx="325055" cy="573972"/>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29" name="Gewinkelte Verbindung 28"/>
              <p:cNvCxnSpPr>
                <a:stCxn id="20" idx="2"/>
                <a:endCxn id="24" idx="0"/>
              </p:cNvCxnSpPr>
              <p:nvPr/>
            </p:nvCxnSpPr>
            <p:spPr bwMode="auto">
              <a:xfrm rot="16200000" flipH="1">
                <a:off x="6800219" y="1102458"/>
                <a:ext cx="325055" cy="573972"/>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32" name="Gewinkelte Verbindung 31"/>
              <p:cNvCxnSpPr>
                <a:stCxn id="23" idx="2"/>
                <a:endCxn id="25" idx="0"/>
              </p:cNvCxnSpPr>
              <p:nvPr/>
            </p:nvCxnSpPr>
            <p:spPr bwMode="auto">
              <a:xfrm rot="5400000">
                <a:off x="5712171" y="1707330"/>
                <a:ext cx="325056" cy="454178"/>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35" name="Gewinkelte Verbindung 34"/>
              <p:cNvCxnSpPr>
                <a:stCxn id="23" idx="2"/>
                <a:endCxn id="26" idx="0"/>
              </p:cNvCxnSpPr>
              <p:nvPr/>
            </p:nvCxnSpPr>
            <p:spPr bwMode="auto">
              <a:xfrm rot="16200000" flipH="1">
                <a:off x="6169371" y="1704308"/>
                <a:ext cx="325056" cy="460222"/>
              </a:xfrm>
              <a:prstGeom prst="bentConnector3">
                <a:avLst/>
              </a:prstGeom>
              <a:solidFill>
                <a:schemeClr val="accent1"/>
              </a:solidFill>
              <a:ln w="9525" cap="flat" cmpd="sng" algn="ctr">
                <a:solidFill>
                  <a:schemeClr val="tx1"/>
                </a:solidFill>
                <a:prstDash val="solid"/>
                <a:round/>
                <a:headEnd type="none" w="med" len="med"/>
                <a:tailEnd type="arrow"/>
              </a:ln>
              <a:effectLst/>
            </p:spPr>
          </p:cxnSp>
        </p:grpSp>
        <p:sp>
          <p:nvSpPr>
            <p:cNvPr id="49" name="Textfeld 48"/>
            <p:cNvSpPr txBox="1"/>
            <p:nvPr/>
          </p:nvSpPr>
          <p:spPr>
            <a:xfrm>
              <a:off x="1018230" y="1353071"/>
              <a:ext cx="2242923" cy="707886"/>
            </a:xfrm>
            <a:prstGeom prst="rect">
              <a:avLst/>
            </a:prstGeom>
            <a:noFill/>
          </p:spPr>
          <p:txBody>
            <a:bodyPr wrap="none" rtlCol="0">
              <a:spAutoFit/>
            </a:bodyPr>
            <a:lstStyle/>
            <a:p>
              <a:r>
                <a:rPr lang="de-DE" sz="2000" dirty="0" smtClean="0">
                  <a:solidFill>
                    <a:srgbClr val="002060"/>
                  </a:solidFill>
                </a:rPr>
                <a:t>Verantwortlichkeiten,</a:t>
              </a:r>
              <a:br>
                <a:rPr lang="de-DE" sz="2000" dirty="0" smtClean="0">
                  <a:solidFill>
                    <a:srgbClr val="002060"/>
                  </a:solidFill>
                </a:rPr>
              </a:br>
              <a:r>
                <a:rPr lang="de-DE" sz="2000" dirty="0" smtClean="0">
                  <a:solidFill>
                    <a:srgbClr val="002060"/>
                  </a:solidFill>
                </a:rPr>
                <a:t>Organisationsstruktur </a:t>
              </a:r>
            </a:p>
          </p:txBody>
        </p:sp>
      </p:grpSp>
      <p:grpSp>
        <p:nvGrpSpPr>
          <p:cNvPr id="44" name="Gruppieren 43"/>
          <p:cNvGrpSpPr/>
          <p:nvPr/>
        </p:nvGrpSpPr>
        <p:grpSpPr>
          <a:xfrm>
            <a:off x="6052470" y="1459403"/>
            <a:ext cx="2092075" cy="1968380"/>
            <a:chOff x="6052470" y="1459403"/>
            <a:chExt cx="2092075" cy="1968380"/>
          </a:xfrm>
        </p:grpSpPr>
        <p:sp>
          <p:nvSpPr>
            <p:cNvPr id="19" name="Richtungspfeil 18"/>
            <p:cNvSpPr/>
            <p:nvPr/>
          </p:nvSpPr>
          <p:spPr bwMode="auto">
            <a:xfrm>
              <a:off x="6052470" y="1459403"/>
              <a:ext cx="2092075" cy="348679"/>
            </a:xfrm>
            <a:prstGeom prst="homePlate">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18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rPr>
                <a:t>Prozesse</a:t>
              </a:r>
            </a:p>
          </p:txBody>
        </p:sp>
        <p:grpSp>
          <p:nvGrpSpPr>
            <p:cNvPr id="70" name="Gruppieren 69"/>
            <p:cNvGrpSpPr/>
            <p:nvPr/>
          </p:nvGrpSpPr>
          <p:grpSpPr>
            <a:xfrm>
              <a:off x="6289263" y="1901897"/>
              <a:ext cx="1461877" cy="1525886"/>
              <a:chOff x="1100570" y="3028950"/>
              <a:chExt cx="1785505" cy="1863684"/>
            </a:xfrm>
          </p:grpSpPr>
          <p:sp>
            <p:nvSpPr>
              <p:cNvPr id="28" name="Flussdiagramm: Verzweigung 27"/>
              <p:cNvSpPr/>
              <p:nvPr/>
            </p:nvSpPr>
            <p:spPr bwMode="auto">
              <a:xfrm>
                <a:off x="1607374" y="3718771"/>
                <a:ext cx="771896" cy="368135"/>
              </a:xfrm>
              <a:prstGeom prst="flowChartDecision">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30" name="Flussdiagramm: Prozess 29"/>
              <p:cNvSpPr/>
              <p:nvPr/>
            </p:nvSpPr>
            <p:spPr bwMode="auto">
              <a:xfrm>
                <a:off x="1664926" y="3361181"/>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31" name="Flussdiagramm: Zusammenführung 30"/>
              <p:cNvSpPr/>
              <p:nvPr/>
            </p:nvSpPr>
            <p:spPr bwMode="auto">
              <a:xfrm>
                <a:off x="1850819" y="4595751"/>
                <a:ext cx="285007" cy="296883"/>
              </a:xfrm>
              <a:prstGeom prst="flowChartSummingJunction">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33" name="Flussdiagramm: Verbindungsstelle zu einer anderen Seite 32"/>
              <p:cNvSpPr/>
              <p:nvPr/>
            </p:nvSpPr>
            <p:spPr bwMode="auto">
              <a:xfrm>
                <a:off x="1886230" y="3028950"/>
                <a:ext cx="214313" cy="185737"/>
              </a:xfrm>
              <a:prstGeom prst="flowChartOffpageConnector">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cxnSp>
            <p:nvCxnSpPr>
              <p:cNvPr id="36" name="Gewinkelte Verbindung 35"/>
              <p:cNvCxnSpPr>
                <a:stCxn id="33" idx="2"/>
                <a:endCxn id="30" idx="0"/>
              </p:cNvCxnSpPr>
              <p:nvPr/>
            </p:nvCxnSpPr>
            <p:spPr bwMode="auto">
              <a:xfrm rot="5400000">
                <a:off x="1920108" y="3287902"/>
                <a:ext cx="146494" cy="64"/>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48" name="Gewinkelte Verbindung 47"/>
              <p:cNvCxnSpPr>
                <a:stCxn id="30" idx="2"/>
                <a:endCxn id="28" idx="0"/>
              </p:cNvCxnSpPr>
              <p:nvPr/>
            </p:nvCxnSpPr>
            <p:spPr bwMode="auto">
              <a:xfrm rot="5400000">
                <a:off x="1917695" y="3643143"/>
                <a:ext cx="151256" cy="1"/>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grpSp>
            <p:nvGrpSpPr>
              <p:cNvPr id="67" name="Gruppieren 66"/>
              <p:cNvGrpSpPr/>
              <p:nvPr/>
            </p:nvGrpSpPr>
            <p:grpSpPr>
              <a:xfrm>
                <a:off x="1100570" y="4238162"/>
                <a:ext cx="1785505" cy="206334"/>
                <a:chOff x="1100570" y="4246604"/>
                <a:chExt cx="1785505" cy="206334"/>
              </a:xfrm>
            </p:grpSpPr>
            <p:sp>
              <p:nvSpPr>
                <p:cNvPr id="50" name="Flussdiagramm: Prozess 49"/>
                <p:cNvSpPr/>
                <p:nvPr/>
              </p:nvSpPr>
              <p:spPr bwMode="auto">
                <a:xfrm>
                  <a:off x="2229282" y="4246604"/>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sp>
              <p:nvSpPr>
                <p:cNvPr id="51" name="Flussdiagramm: Prozess 50"/>
                <p:cNvSpPr/>
                <p:nvPr/>
              </p:nvSpPr>
              <p:spPr bwMode="auto">
                <a:xfrm>
                  <a:off x="1100570" y="4246604"/>
                  <a:ext cx="656793" cy="206334"/>
                </a:xfrm>
                <a:prstGeom prst="flowChartProcess">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grpSp>
          <p:cxnSp>
            <p:nvCxnSpPr>
              <p:cNvPr id="53" name="Gewinkelte Verbindung 52"/>
              <p:cNvCxnSpPr>
                <a:stCxn id="28" idx="1"/>
                <a:endCxn id="51" idx="0"/>
              </p:cNvCxnSpPr>
              <p:nvPr/>
            </p:nvCxnSpPr>
            <p:spPr bwMode="auto">
              <a:xfrm rot="10800000" flipV="1">
                <a:off x="1428968" y="3902838"/>
                <a:ext cx="178407" cy="335323"/>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54" name="Gewinkelte Verbindung 53"/>
              <p:cNvCxnSpPr>
                <a:stCxn id="28" idx="3"/>
                <a:endCxn id="50" idx="0"/>
              </p:cNvCxnSpPr>
              <p:nvPr/>
            </p:nvCxnSpPr>
            <p:spPr bwMode="auto">
              <a:xfrm>
                <a:off x="2379270" y="3902839"/>
                <a:ext cx="178409" cy="335323"/>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59" name="Gewinkelte Verbindung 58"/>
              <p:cNvCxnSpPr>
                <a:stCxn id="51" idx="2"/>
                <a:endCxn id="31" idx="2"/>
              </p:cNvCxnSpPr>
              <p:nvPr/>
            </p:nvCxnSpPr>
            <p:spPr bwMode="auto">
              <a:xfrm rot="16200000" flipH="1">
                <a:off x="1490045" y="4383418"/>
                <a:ext cx="299697" cy="421852"/>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62" name="Gewinkelte Verbindung 61"/>
              <p:cNvCxnSpPr>
                <a:stCxn id="50" idx="2"/>
                <a:endCxn id="31" idx="6"/>
              </p:cNvCxnSpPr>
              <p:nvPr/>
            </p:nvCxnSpPr>
            <p:spPr bwMode="auto">
              <a:xfrm rot="5400000">
                <a:off x="2196905" y="4383418"/>
                <a:ext cx="299697" cy="421853"/>
              </a:xfrm>
              <a:prstGeom prst="bentConnector2">
                <a:avLst/>
              </a:prstGeom>
              <a:solidFill>
                <a:schemeClr val="accent1"/>
              </a:solidFill>
              <a:ln w="9525" cap="flat" cmpd="sng" algn="ctr">
                <a:solidFill>
                  <a:schemeClr val="tx1"/>
                </a:solidFill>
                <a:prstDash val="solid"/>
                <a:round/>
                <a:headEnd type="none" w="med" len="med"/>
                <a:tailEnd type="arrow"/>
              </a:ln>
              <a:effectLst/>
            </p:spPr>
          </p:cxnSp>
        </p:grpSp>
      </p:grpSp>
      <p:grpSp>
        <p:nvGrpSpPr>
          <p:cNvPr id="40" name="Gruppieren 39"/>
          <p:cNvGrpSpPr/>
          <p:nvPr/>
        </p:nvGrpSpPr>
        <p:grpSpPr>
          <a:xfrm>
            <a:off x="585233" y="3540642"/>
            <a:ext cx="2551373" cy="1250250"/>
            <a:chOff x="585233" y="3540642"/>
            <a:chExt cx="2551373" cy="1250250"/>
          </a:xfrm>
        </p:grpSpPr>
        <p:sp>
          <p:nvSpPr>
            <p:cNvPr id="41" name="Flussdiagramm: Mehrere Dokumente 40"/>
            <p:cNvSpPr/>
            <p:nvPr/>
          </p:nvSpPr>
          <p:spPr bwMode="auto">
            <a:xfrm>
              <a:off x="2021728" y="3540642"/>
              <a:ext cx="1114878" cy="1250250"/>
            </a:xfrm>
            <a:prstGeom prst="flowChartMultidocument">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600" dirty="0" smtClean="0">
                  <a:solidFill>
                    <a:srgbClr val="002060"/>
                  </a:solidFill>
                </a:rPr>
                <a:t>Vorlagen, </a:t>
              </a:r>
              <a:r>
                <a:rPr kumimoji="0" lang="de-DE" sz="1600" b="0" i="0" u="none" strike="noStrike" cap="none" normalizeH="0" baseline="0" dirty="0" smtClean="0">
                  <a:ln>
                    <a:noFill/>
                  </a:ln>
                  <a:solidFill>
                    <a:srgbClr val="002060"/>
                  </a:solidFill>
                  <a:effectLst/>
                </a:rPr>
                <a:t/>
              </a:r>
              <a:br>
                <a:rPr kumimoji="0" lang="de-DE" sz="1600" b="0" i="0" u="none" strike="noStrike" cap="none" normalizeH="0" baseline="0" dirty="0" smtClean="0">
                  <a:ln>
                    <a:noFill/>
                  </a:ln>
                  <a:solidFill>
                    <a:srgbClr val="002060"/>
                  </a:solidFill>
                  <a:effectLst/>
                </a:rPr>
              </a:br>
              <a:r>
                <a:rPr kumimoji="0" lang="de-DE" sz="1600" b="0" i="0" u="none" strike="noStrike" cap="none" normalizeH="0" baseline="0" dirty="0" smtClean="0">
                  <a:ln>
                    <a:noFill/>
                  </a:ln>
                  <a:solidFill>
                    <a:srgbClr val="002060"/>
                  </a:solidFill>
                  <a:effectLst/>
                </a:rPr>
                <a:t>Check-listen,</a:t>
              </a:r>
              <a:r>
                <a:rPr kumimoji="0" lang="de-DE" sz="1600" b="0" i="0" u="none" strike="noStrike" cap="none" normalizeH="0" dirty="0" smtClean="0">
                  <a:ln>
                    <a:noFill/>
                  </a:ln>
                  <a:solidFill>
                    <a:srgbClr val="002060"/>
                  </a:solidFill>
                  <a:effectLst/>
                </a:rPr>
                <a:t> </a:t>
              </a:r>
              <a:r>
                <a:rPr kumimoji="0" lang="de-DE" sz="1600" b="0" i="0" u="none" strike="noStrike" cap="none" normalizeH="0" baseline="0" dirty="0" smtClean="0">
                  <a:ln>
                    <a:noFill/>
                  </a:ln>
                  <a:solidFill>
                    <a:srgbClr val="002060"/>
                  </a:solidFill>
                  <a:effectLst/>
                </a:rPr>
                <a:t>…   </a:t>
              </a:r>
              <a:r>
                <a:rPr kumimoji="0" lang="de-DE" sz="1600" b="0" i="0" u="none" strike="noStrike" cap="none" normalizeH="0" dirty="0" smtClean="0">
                  <a:ln>
                    <a:noFill/>
                  </a:ln>
                  <a:solidFill>
                    <a:srgbClr val="002060"/>
                  </a:solidFill>
                  <a:effectLst/>
                </a:rPr>
                <a:t> </a:t>
              </a:r>
              <a:endParaRPr kumimoji="0" lang="de-DE" sz="1600" b="0" i="0" u="none" strike="noStrike" cap="none" normalizeH="0" baseline="0" dirty="0" smtClean="0">
                <a:ln>
                  <a:noFill/>
                </a:ln>
                <a:solidFill>
                  <a:srgbClr val="002060"/>
                </a:solidFill>
                <a:effectLst/>
              </a:endParaRPr>
            </a:p>
          </p:txBody>
        </p:sp>
        <p:sp>
          <p:nvSpPr>
            <p:cNvPr id="73" name="Textfeld 72"/>
            <p:cNvSpPr txBox="1"/>
            <p:nvPr/>
          </p:nvSpPr>
          <p:spPr>
            <a:xfrm>
              <a:off x="585233" y="3699317"/>
              <a:ext cx="1378583" cy="1015663"/>
            </a:xfrm>
            <a:prstGeom prst="rect">
              <a:avLst/>
            </a:prstGeom>
            <a:noFill/>
          </p:spPr>
          <p:txBody>
            <a:bodyPr wrap="none" rtlCol="0">
              <a:spAutoFit/>
            </a:bodyPr>
            <a:lstStyle/>
            <a:p>
              <a:r>
                <a:rPr lang="de-DE" sz="2000" dirty="0" smtClean="0">
                  <a:solidFill>
                    <a:srgbClr val="002060"/>
                  </a:solidFill>
                </a:rPr>
                <a:t>Handbücher,</a:t>
              </a:r>
              <a:br>
                <a:rPr lang="de-DE" sz="2000" dirty="0" smtClean="0">
                  <a:solidFill>
                    <a:srgbClr val="002060"/>
                  </a:solidFill>
                </a:rPr>
              </a:br>
              <a:r>
                <a:rPr lang="de-DE" sz="2000" dirty="0" smtClean="0">
                  <a:solidFill>
                    <a:srgbClr val="002060"/>
                  </a:solidFill>
                </a:rPr>
                <a:t>Hand-</a:t>
              </a:r>
              <a:br>
                <a:rPr lang="de-DE" sz="2000" dirty="0" smtClean="0">
                  <a:solidFill>
                    <a:srgbClr val="002060"/>
                  </a:solidFill>
                </a:rPr>
              </a:br>
              <a:r>
                <a:rPr lang="de-DE" sz="2000" dirty="0" smtClean="0">
                  <a:solidFill>
                    <a:srgbClr val="002060"/>
                  </a:solidFill>
                </a:rPr>
                <a:t>reichungen</a:t>
              </a:r>
              <a:endParaRPr lang="de-DE" sz="2000" dirty="0">
                <a:solidFill>
                  <a:srgbClr val="002060"/>
                </a:solidFill>
              </a:endParaRPr>
            </a:p>
          </p:txBody>
        </p:sp>
      </p:grpSp>
      <p:grpSp>
        <p:nvGrpSpPr>
          <p:cNvPr id="45" name="Gruppieren 44"/>
          <p:cNvGrpSpPr/>
          <p:nvPr/>
        </p:nvGrpSpPr>
        <p:grpSpPr>
          <a:xfrm>
            <a:off x="6134985" y="3719200"/>
            <a:ext cx="2797999" cy="1160408"/>
            <a:chOff x="6134985" y="3719200"/>
            <a:chExt cx="2797999" cy="1160408"/>
          </a:xfrm>
        </p:grpSpPr>
        <p:sp>
          <p:nvSpPr>
            <p:cNvPr id="71" name="Textfeld 70"/>
            <p:cNvSpPr txBox="1"/>
            <p:nvPr/>
          </p:nvSpPr>
          <p:spPr>
            <a:xfrm>
              <a:off x="7028916" y="3858812"/>
              <a:ext cx="1774845" cy="707886"/>
            </a:xfrm>
            <a:prstGeom prst="rect">
              <a:avLst/>
            </a:prstGeom>
            <a:noFill/>
          </p:spPr>
          <p:txBody>
            <a:bodyPr wrap="none" rtlCol="0">
              <a:spAutoFit/>
            </a:bodyPr>
            <a:lstStyle/>
            <a:p>
              <a:r>
                <a:rPr lang="de-DE" sz="2000" dirty="0" smtClean="0">
                  <a:solidFill>
                    <a:srgbClr val="002060"/>
                  </a:solidFill>
                </a:rPr>
                <a:t>Dokumentations-</a:t>
              </a:r>
              <a:br>
                <a:rPr lang="de-DE" sz="2000" dirty="0" smtClean="0">
                  <a:solidFill>
                    <a:srgbClr val="002060"/>
                  </a:solidFill>
                </a:rPr>
              </a:br>
              <a:r>
                <a:rPr lang="de-DE" sz="2000" dirty="0" smtClean="0">
                  <a:solidFill>
                    <a:srgbClr val="002060"/>
                  </a:solidFill>
                </a:rPr>
                <a:t>system</a:t>
              </a:r>
              <a:endParaRPr lang="de-DE" sz="2000" dirty="0">
                <a:solidFill>
                  <a:srgbClr val="002060"/>
                </a:solidFill>
              </a:endParaRPr>
            </a:p>
          </p:txBody>
        </p:sp>
        <p:sp>
          <p:nvSpPr>
            <p:cNvPr id="72" name="Flussdiagramm: Magnetplattenspeicher 71"/>
            <p:cNvSpPr/>
            <p:nvPr/>
          </p:nvSpPr>
          <p:spPr bwMode="auto">
            <a:xfrm>
              <a:off x="6134985" y="3719200"/>
              <a:ext cx="925033" cy="893134"/>
            </a:xfrm>
            <a:prstGeom prst="flowChartMagneticDisk">
              <a:avLst/>
            </a:prstGeom>
            <a:solidFill>
              <a:srgbClr val="A5A5FF">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6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rPr>
                <a:t>futingo iseed</a:t>
              </a:r>
              <a:endParaRPr kumimoji="0" lang="de-DE" sz="1800" b="0" i="0" u="none" strike="noStrike" cap="none" normalizeH="0" baseline="0" dirty="0" smtClean="0">
                <a:ln>
                  <a:noFill/>
                </a:ln>
                <a:solidFill>
                  <a:srgbClr val="002060"/>
                </a:solidFill>
                <a:effectLst/>
                <a:latin typeface="Arial Narrow" pitchFamily="34" charset="0"/>
                <a:ea typeface="Arial Unicode MS" pitchFamily="34" charset="-128"/>
                <a:cs typeface="Arial Unicode MS" pitchFamily="34" charset="-128"/>
              </a:endParaRPr>
            </a:p>
          </p:txBody>
        </p:sp>
        <p:pic>
          <p:nvPicPr>
            <p:cNvPr id="55" name="Picture 2" descr="iseed_kompakt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0455" y="4568085"/>
              <a:ext cx="1772529" cy="311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Rechteck 7"/>
          <p:cNvSpPr/>
          <p:nvPr/>
        </p:nvSpPr>
        <p:spPr bwMode="auto">
          <a:xfrm>
            <a:off x="-126609" y="5134709"/>
            <a:ext cx="9383151" cy="191320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smtClean="0">
              <a:ln>
                <a:noFill/>
              </a:ln>
              <a:solidFill>
                <a:schemeClr val="tx1"/>
              </a:solidFill>
              <a:effectLst/>
              <a:latin typeface="Arial Narrow" pitchFamily="34" charset="0"/>
              <a:ea typeface="Arial Unicode MS" pitchFamily="34" charset="-128"/>
              <a:cs typeface="Arial Unicode MS" pitchFamily="34" charset="-128"/>
            </a:endParaRPr>
          </a:p>
        </p:txBody>
      </p:sp>
      <p:graphicFrame>
        <p:nvGraphicFramePr>
          <p:cNvPr id="4" name="Tabelle 3"/>
          <p:cNvGraphicFramePr>
            <a:graphicFrameLocks noGrp="1"/>
          </p:cNvGraphicFramePr>
          <p:nvPr>
            <p:extLst>
              <p:ext uri="{D42A27DB-BD31-4B8C-83A1-F6EECF244321}">
                <p14:modId xmlns:p14="http://schemas.microsoft.com/office/powerpoint/2010/main" val="1938613438"/>
              </p:ext>
            </p:extLst>
          </p:nvPr>
        </p:nvGraphicFramePr>
        <p:xfrm>
          <a:off x="2" y="5305647"/>
          <a:ext cx="9144000" cy="1662248"/>
        </p:xfrm>
        <a:graphic>
          <a:graphicData uri="http://schemas.openxmlformats.org/drawingml/2006/table">
            <a:tbl>
              <a:tblPr firstRow="1" bandRow="1">
                <a:tableStyleId>{5C22544A-7EE6-4342-B048-85BDC9FD1C3A}</a:tableStyleId>
              </a:tblPr>
              <a:tblGrid>
                <a:gridCol w="1892593"/>
                <a:gridCol w="1860698"/>
                <a:gridCol w="1828800"/>
                <a:gridCol w="1616149"/>
                <a:gridCol w="1945760"/>
              </a:tblGrid>
              <a:tr h="684455">
                <a:tc>
                  <a:txBody>
                    <a:bodyPr/>
                    <a:lstStyle/>
                    <a:p>
                      <a:pPr algn="ctr"/>
                      <a:r>
                        <a:rPr lang="de-DE" dirty="0" smtClean="0">
                          <a:solidFill>
                            <a:srgbClr val="00254F"/>
                          </a:solidFill>
                        </a:rPr>
                        <a:t>Aufgaben und Pflichten</a:t>
                      </a:r>
                      <a:endParaRPr lang="de-DE" dirty="0">
                        <a:solidFill>
                          <a:srgbClr val="00254F"/>
                        </a:solidFill>
                      </a:endParaRPr>
                    </a:p>
                  </a:txBody>
                  <a:tcPr>
                    <a:solidFill>
                      <a:srgbClr val="A5A5FF">
                        <a:alpha val="50000"/>
                      </a:srgbClr>
                    </a:solidFill>
                  </a:tcPr>
                </a:tc>
                <a:tc>
                  <a:txBody>
                    <a:bodyPr/>
                    <a:lstStyle/>
                    <a:p>
                      <a:pPr algn="ctr"/>
                      <a:r>
                        <a:rPr lang="de-DE" dirty="0" smtClean="0">
                          <a:solidFill>
                            <a:srgbClr val="00254F"/>
                          </a:solidFill>
                        </a:rPr>
                        <a:t>Sicherung Betroffenenrechte</a:t>
                      </a:r>
                      <a:endParaRPr lang="de-DE" dirty="0">
                        <a:solidFill>
                          <a:srgbClr val="00254F"/>
                        </a:solidFill>
                      </a:endParaRPr>
                    </a:p>
                  </a:txBody>
                  <a:tcPr>
                    <a:solidFill>
                      <a:srgbClr val="A5A5FF">
                        <a:alpha val="50000"/>
                      </a:srgbClr>
                    </a:solidFill>
                  </a:tcPr>
                </a:tc>
                <a:tc>
                  <a:txBody>
                    <a:bodyPr/>
                    <a:lstStyle/>
                    <a:p>
                      <a:pPr algn="ctr"/>
                      <a:r>
                        <a:rPr lang="de-DE" dirty="0" smtClean="0">
                          <a:solidFill>
                            <a:srgbClr val="00254F"/>
                          </a:solidFill>
                        </a:rPr>
                        <a:t>Technikgestaltung und Sicherheit</a:t>
                      </a:r>
                      <a:endParaRPr lang="de-DE" dirty="0">
                        <a:solidFill>
                          <a:srgbClr val="00254F"/>
                        </a:solidFill>
                      </a:endParaRPr>
                    </a:p>
                  </a:txBody>
                  <a:tcPr>
                    <a:solidFill>
                      <a:srgbClr val="A5A5FF">
                        <a:alpha val="50000"/>
                      </a:srgbClr>
                    </a:solidFill>
                  </a:tcPr>
                </a:tc>
                <a:tc>
                  <a:txBody>
                    <a:bodyPr/>
                    <a:lstStyle/>
                    <a:p>
                      <a:pPr algn="ctr"/>
                      <a:r>
                        <a:rPr lang="de-DE" dirty="0" smtClean="0">
                          <a:solidFill>
                            <a:srgbClr val="00254F"/>
                          </a:solidFill>
                        </a:rPr>
                        <a:t>Verträge und Vereinbarungen</a:t>
                      </a:r>
                      <a:endParaRPr lang="de-DE" dirty="0">
                        <a:solidFill>
                          <a:srgbClr val="00254F"/>
                        </a:solidFill>
                      </a:endParaRPr>
                    </a:p>
                  </a:txBody>
                  <a:tcPr>
                    <a:solidFill>
                      <a:srgbClr val="A5A5FF">
                        <a:alpha val="50000"/>
                      </a:srgbClr>
                    </a:solidFill>
                  </a:tcPr>
                </a:tc>
                <a:tc>
                  <a:txBody>
                    <a:bodyPr/>
                    <a:lstStyle/>
                    <a:p>
                      <a:pPr algn="ctr"/>
                      <a:r>
                        <a:rPr lang="de-DE" dirty="0" smtClean="0">
                          <a:solidFill>
                            <a:srgbClr val="00254F"/>
                          </a:solidFill>
                        </a:rPr>
                        <a:t>Nachweispflicht</a:t>
                      </a:r>
                      <a:r>
                        <a:rPr lang="de-DE" baseline="0" dirty="0" smtClean="0">
                          <a:solidFill>
                            <a:srgbClr val="00254F"/>
                          </a:solidFill>
                        </a:rPr>
                        <a:t> (</a:t>
                      </a:r>
                      <a:r>
                        <a:rPr lang="de-DE" dirty="0" smtClean="0">
                          <a:solidFill>
                            <a:srgbClr val="00254F"/>
                          </a:solidFill>
                        </a:rPr>
                        <a:t>Compliance)</a:t>
                      </a:r>
                      <a:endParaRPr lang="de-DE" dirty="0">
                        <a:solidFill>
                          <a:srgbClr val="00254F"/>
                        </a:solidFill>
                      </a:endParaRPr>
                    </a:p>
                  </a:txBody>
                  <a:tcPr>
                    <a:solidFill>
                      <a:srgbClr val="A5A5FF">
                        <a:alpha val="50000"/>
                      </a:srgbClr>
                    </a:solidFill>
                  </a:tcPr>
                </a:tc>
              </a:tr>
              <a:tr h="977793">
                <a:tc>
                  <a:txBody>
                    <a:bodyPr/>
                    <a:lstStyle/>
                    <a:p>
                      <a:r>
                        <a:rPr lang="de-DE" dirty="0" smtClean="0">
                          <a:solidFill>
                            <a:srgbClr val="00254F"/>
                          </a:solidFill>
                        </a:rPr>
                        <a:t>Verzeichnisse, Folgenabschätzung, Meldungen</a:t>
                      </a:r>
                      <a:r>
                        <a:rPr lang="de-DE" baseline="0" dirty="0" smtClean="0">
                          <a:solidFill>
                            <a:srgbClr val="00254F"/>
                          </a:solidFill>
                        </a:rPr>
                        <a:t>, </a:t>
                      </a:r>
                      <a:r>
                        <a:rPr lang="de-DE" dirty="0" smtClean="0">
                          <a:solidFill>
                            <a:srgbClr val="00254F"/>
                          </a:solidFill>
                        </a:rPr>
                        <a:t>…</a:t>
                      </a:r>
                      <a:endParaRPr lang="de-DE" dirty="0">
                        <a:solidFill>
                          <a:srgbClr val="00254F"/>
                        </a:solidFill>
                      </a:endParaRPr>
                    </a:p>
                  </a:txBody>
                  <a:tcPr>
                    <a:solidFill>
                      <a:srgbClr val="A5A5FF">
                        <a:alpha val="30000"/>
                      </a:srgbClr>
                    </a:solidFill>
                  </a:tcPr>
                </a:tc>
                <a:tc>
                  <a:txBody>
                    <a:bodyPr/>
                    <a:lstStyle/>
                    <a:p>
                      <a:r>
                        <a:rPr lang="de-DE" dirty="0" smtClean="0">
                          <a:solidFill>
                            <a:srgbClr val="00254F"/>
                          </a:solidFill>
                        </a:rPr>
                        <a:t>Einwilligungen,</a:t>
                      </a:r>
                      <a:r>
                        <a:rPr lang="de-DE" baseline="0" dirty="0" smtClean="0">
                          <a:solidFill>
                            <a:srgbClr val="00254F"/>
                          </a:solidFill>
                        </a:rPr>
                        <a:t> </a:t>
                      </a:r>
                      <a:r>
                        <a:rPr lang="de-DE" dirty="0" smtClean="0">
                          <a:solidFill>
                            <a:srgbClr val="00254F"/>
                          </a:solidFill>
                        </a:rPr>
                        <a:t>In-formation, Auskunft, Löschung, …</a:t>
                      </a:r>
                      <a:endParaRPr lang="de-DE" dirty="0">
                        <a:solidFill>
                          <a:srgbClr val="00254F"/>
                        </a:solidFill>
                      </a:endParaRPr>
                    </a:p>
                  </a:txBody>
                  <a:tcPr>
                    <a:solidFill>
                      <a:srgbClr val="A5A5FF">
                        <a:alpha val="30000"/>
                      </a:srgbClr>
                    </a:solidFill>
                  </a:tcPr>
                </a:tc>
                <a:tc>
                  <a:txBody>
                    <a:bodyPr/>
                    <a:lstStyle/>
                    <a:p>
                      <a:r>
                        <a:rPr lang="de-DE" dirty="0" smtClean="0">
                          <a:solidFill>
                            <a:srgbClr val="00254F"/>
                          </a:solidFill>
                        </a:rPr>
                        <a:t>Privacy by Design, Privacy</a:t>
                      </a:r>
                      <a:r>
                        <a:rPr lang="de-DE" baseline="0" dirty="0" smtClean="0">
                          <a:solidFill>
                            <a:srgbClr val="00254F"/>
                          </a:solidFill>
                        </a:rPr>
                        <a:t> by Default,</a:t>
                      </a:r>
                    </a:p>
                    <a:p>
                      <a:r>
                        <a:rPr lang="de-DE" baseline="0" dirty="0" smtClean="0">
                          <a:solidFill>
                            <a:srgbClr val="00254F"/>
                          </a:solidFill>
                        </a:rPr>
                        <a:t>TOMs, …</a:t>
                      </a:r>
                      <a:endParaRPr lang="de-DE" dirty="0">
                        <a:solidFill>
                          <a:srgbClr val="00254F"/>
                        </a:solidFill>
                      </a:endParaRPr>
                    </a:p>
                  </a:txBody>
                  <a:tcPr>
                    <a:solidFill>
                      <a:srgbClr val="A5A5FF">
                        <a:alpha val="30000"/>
                      </a:srgbClr>
                    </a:solidFill>
                  </a:tcPr>
                </a:tc>
                <a:tc>
                  <a:txBody>
                    <a:bodyPr/>
                    <a:lstStyle/>
                    <a:p>
                      <a:r>
                        <a:rPr lang="de-DE" dirty="0" smtClean="0">
                          <a:solidFill>
                            <a:srgbClr val="00254F"/>
                          </a:solidFill>
                        </a:rPr>
                        <a:t>AV</a:t>
                      </a:r>
                      <a:r>
                        <a:rPr lang="de-DE" dirty="0" smtClean="0">
                          <a:solidFill>
                            <a:srgbClr val="00254F"/>
                          </a:solidFill>
                        </a:rPr>
                        <a:t>, Dienst-vereinbarungen, …</a:t>
                      </a:r>
                    </a:p>
                  </a:txBody>
                  <a:tcPr>
                    <a:solidFill>
                      <a:srgbClr val="A5A5FF">
                        <a:alpha val="3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solidFill>
                            <a:srgbClr val="00254F"/>
                          </a:solidFill>
                        </a:rPr>
                        <a:t>Dokumentation, Verhaltensregeln,</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solidFill>
                            <a:srgbClr val="00254F"/>
                          </a:solidFill>
                        </a:rPr>
                        <a:t>Zertifizierung, …</a:t>
                      </a:r>
                      <a:endParaRPr lang="de-DE" dirty="0" smtClean="0">
                        <a:solidFill>
                          <a:srgbClr val="00254F"/>
                        </a:solidFill>
                      </a:endParaRPr>
                    </a:p>
                  </a:txBody>
                  <a:tcPr>
                    <a:solidFill>
                      <a:srgbClr val="A5A5FF">
                        <a:alpha val="30000"/>
                      </a:srgbClr>
                    </a:solidFill>
                  </a:tcPr>
                </a:tc>
              </a:tr>
            </a:tbl>
          </a:graphicData>
        </a:graphic>
      </p:graphicFrame>
      <p:grpSp>
        <p:nvGrpSpPr>
          <p:cNvPr id="34" name="Gruppieren 33"/>
          <p:cNvGrpSpPr/>
          <p:nvPr/>
        </p:nvGrpSpPr>
        <p:grpSpPr>
          <a:xfrm>
            <a:off x="1692811" y="4893745"/>
            <a:ext cx="6090221" cy="707886"/>
            <a:chOff x="1437620" y="4893745"/>
            <a:chExt cx="5742532" cy="707886"/>
          </a:xfrm>
        </p:grpSpPr>
        <p:sp>
          <p:nvSpPr>
            <p:cNvPr id="43" name="Textfeld 42"/>
            <p:cNvSpPr txBox="1"/>
            <p:nvPr/>
          </p:nvSpPr>
          <p:spPr>
            <a:xfrm>
              <a:off x="1794420" y="4893745"/>
              <a:ext cx="5385732" cy="707886"/>
            </a:xfrm>
            <a:prstGeom prst="rect">
              <a:avLst/>
            </a:prstGeom>
            <a:noFill/>
          </p:spPr>
          <p:txBody>
            <a:bodyPr wrap="square" rtlCol="0">
              <a:spAutoFit/>
            </a:bodyPr>
            <a:lstStyle/>
            <a:p>
              <a:pPr algn="l"/>
              <a:r>
                <a:rPr lang="de-DE" sz="2000" dirty="0" smtClean="0">
                  <a:solidFill>
                    <a:srgbClr val="002060"/>
                  </a:solidFill>
                </a:rPr>
                <a:t>Rechtliche Vorgaben gemäß Grundverordnung (DS-GVO)</a:t>
              </a:r>
              <a:endParaRPr lang="de-DE" sz="2000" dirty="0">
                <a:solidFill>
                  <a:srgbClr val="002060"/>
                </a:solidFill>
              </a:endParaRPr>
            </a:p>
          </p:txBody>
        </p:sp>
        <p:grpSp>
          <p:nvGrpSpPr>
            <p:cNvPr id="5" name="Gruppieren 4"/>
            <p:cNvGrpSpPr>
              <a:grpSpLocks/>
            </p:cNvGrpSpPr>
            <p:nvPr/>
          </p:nvGrpSpPr>
          <p:grpSpPr bwMode="auto">
            <a:xfrm>
              <a:off x="1437620" y="4909226"/>
              <a:ext cx="374728" cy="463469"/>
              <a:chOff x="7200936" y="4451364"/>
              <a:chExt cx="1592262" cy="1789053"/>
            </a:xfrm>
          </p:grpSpPr>
          <p:pic>
            <p:nvPicPr>
              <p:cNvPr id="6" name="Grafik 5" descr="Paragraphen.png"/>
              <p:cNvPicPr>
                <a:picLocks noChangeAspect="1"/>
              </p:cNvPicPr>
              <p:nvPr/>
            </p:nvPicPr>
            <p:blipFill>
              <a:blip r:embed="rId4" cstate="print">
                <a:clrChange>
                  <a:clrFrom>
                    <a:srgbClr val="FFFFFF"/>
                  </a:clrFrom>
                  <a:clrTo>
                    <a:srgbClr val="FFFFFF">
                      <a:alpha val="0"/>
                    </a:srgbClr>
                  </a:clrTo>
                </a:clrChange>
                <a:duotone>
                  <a:prstClr val="black"/>
                  <a:schemeClr val="accent2">
                    <a:tint val="45000"/>
                    <a:satMod val="400000"/>
                  </a:schemeClr>
                </a:duotone>
              </a:blip>
              <a:stretch>
                <a:fillRect/>
              </a:stretch>
            </p:blipFill>
            <p:spPr>
              <a:xfrm>
                <a:off x="7200936" y="4451364"/>
                <a:ext cx="752463" cy="1496949"/>
              </a:xfrm>
              <a:prstGeom prst="rect">
                <a:avLst/>
              </a:prstGeom>
              <a:ln>
                <a:noFill/>
              </a:ln>
            </p:spPr>
          </p:pic>
          <p:pic>
            <p:nvPicPr>
              <p:cNvPr id="7" name="Grafik 6" descr="Paragraphen.png"/>
              <p:cNvPicPr>
                <a:picLocks noChangeAspect="1"/>
              </p:cNvPicPr>
              <p:nvPr/>
            </p:nvPicPr>
            <p:blipFill>
              <a:blip r:embed="rId4" cstate="print">
                <a:clrChange>
                  <a:clrFrom>
                    <a:srgbClr val="FFFFFF"/>
                  </a:clrFrom>
                  <a:clrTo>
                    <a:srgbClr val="FFFFFF">
                      <a:alpha val="0"/>
                    </a:srgbClr>
                  </a:clrTo>
                </a:clrChange>
                <a:duotone>
                  <a:prstClr val="black"/>
                  <a:schemeClr val="accent2">
                    <a:tint val="45000"/>
                    <a:satMod val="400000"/>
                  </a:schemeClr>
                </a:duotone>
              </a:blip>
              <a:stretch>
                <a:fillRect/>
              </a:stretch>
            </p:blipFill>
            <p:spPr>
              <a:xfrm>
                <a:off x="8040735" y="4743468"/>
                <a:ext cx="752463" cy="1496949"/>
              </a:xfrm>
              <a:prstGeom prst="rect">
                <a:avLst/>
              </a:prstGeom>
              <a:ln>
                <a:noFill/>
              </a:ln>
            </p:spPr>
          </p:pic>
        </p:grpSp>
      </p:grpSp>
    </p:spTree>
    <p:extLst>
      <p:ext uri="{BB962C8B-B14F-4D97-AF65-F5344CB8AC3E}">
        <p14:creationId xmlns:p14="http://schemas.microsoft.com/office/powerpoint/2010/main" val="1995250565"/>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fade">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fade">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theme/theme1.xml><?xml version="1.0" encoding="utf-8"?>
<a:theme xmlns:a="http://schemas.openxmlformats.org/drawingml/2006/main" name="2_Folienmaster">
  <a:themeElements>
    <a:clrScheme name="2_Folien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Folienmaster">
      <a:majorFont>
        <a:latin typeface="Arial Narrow"/>
        <a:ea typeface="Arial Unicode MS"/>
        <a:cs typeface="Arial Unicode MS"/>
      </a:majorFont>
      <a:minorFont>
        <a:latin typeface="Arial Narrow"/>
        <a:ea typeface="Arial Unicode MS"/>
        <a:cs typeface="Arial Unicode MS"/>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Narrow" pitchFamily="34"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Narrow" pitchFamily="34" charset="0"/>
            <a:ea typeface="Arial Unicode MS" pitchFamily="34" charset="-128"/>
            <a:cs typeface="Arial Unicode MS" pitchFamily="34" charset="-128"/>
          </a:defRPr>
        </a:defPPr>
      </a:lstStyle>
    </a:lnDef>
  </a:objectDefaults>
  <a:extraClrSchemeLst>
    <a:extraClrScheme>
      <a:clrScheme name="2_Folien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Folien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Folien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Folien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Folien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Folien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Folienmast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Folien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Folien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Folien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Folien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Folien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9BF767ADA4A3D43BB08FDE7547AEE18" ma:contentTypeVersion="0" ma:contentTypeDescription="Ein neues Dokument erstellen." ma:contentTypeScope="" ma:versionID="e7f386acd37bcad4f969b603eab98559">
  <xsd:schema xmlns:xsd="http://www.w3.org/2001/XMLSchema" xmlns:xs="http://www.w3.org/2001/XMLSchema" xmlns:p="http://schemas.microsoft.com/office/2006/metadata/properties" targetNamespace="http://schemas.microsoft.com/office/2006/metadata/properties" ma:root="true" ma:fieldsID="b4f5dc90cf06628c3b90945c8266c24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4B357E-F1F0-4615-9537-1614AB42A689}">
  <ds:schemaRefs>
    <ds:schemaRef ds:uri="http://schemas.microsoft.com/sharepoint/v3/contenttype/forms"/>
  </ds:schemaRefs>
</ds:datastoreItem>
</file>

<file path=customXml/itemProps2.xml><?xml version="1.0" encoding="utf-8"?>
<ds:datastoreItem xmlns:ds="http://schemas.openxmlformats.org/officeDocument/2006/customXml" ds:itemID="{A95E842E-FF40-491A-AF72-69B6538E60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A22ADBC-642A-459A-BF5E-26358EC08FD0}">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purl.org/dc/dcmitype/"/>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1350</Words>
  <Application>Microsoft Office PowerPoint</Application>
  <PresentationFormat>Bildschirmpräsentation (4:3)</PresentationFormat>
  <Paragraphs>244</Paragraphs>
  <Slides>10</Slides>
  <Notes>9</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2_Folienmaster</vt:lpstr>
      <vt:lpstr>Top-Down-Entwurf für das Datenschutzmanagementsystem </vt:lpstr>
      <vt:lpstr>Komponenten eines Datenschutzmanagementsystems (DSMS)</vt:lpstr>
      <vt:lpstr>Komponenten eines Datenschutzmanagementsystems (DSMS)</vt:lpstr>
      <vt:lpstr>Komponenten eines Datenschutzmanagementsystems (DSMS)</vt:lpstr>
      <vt:lpstr>Komponenten eines Datenschutzmanagementsystems (DSMS)</vt:lpstr>
      <vt:lpstr>Komponenten eines Datenschutzmanagementsystems (DSMS)</vt:lpstr>
      <vt:lpstr>Komponenten eines Datenschutzmanagementsystems (DSMS)</vt:lpstr>
      <vt:lpstr>Komponenten eines Datenschutzmanagementsystems (DSMS)</vt:lpstr>
      <vt:lpstr>Komponenten eines Datenschutzmanagementsystems (DSMS)</vt:lpstr>
      <vt:lpstr>Verfahrensdokumentation</vt:lpstr>
    </vt:vector>
  </TitlesOfParts>
  <Company>Universität Paderborn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Campus Online</dc:subject>
  <dc:creator>Gudrun Oevel</dc:creator>
  <cp:lastModifiedBy>Andreas Brennecke</cp:lastModifiedBy>
  <cp:revision>1339</cp:revision>
  <cp:lastPrinted>2017-11-22T15:14:39Z</cp:lastPrinted>
  <dcterms:created xsi:type="dcterms:W3CDTF">2007-07-03T14:21:02Z</dcterms:created>
  <dcterms:modified xsi:type="dcterms:W3CDTF">2018-11-02T12:37:45Z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0x01010099BF767ADA4A3D43BB08FDE7547AEE18</vt:lpwstr>
  </property>
</Properties>
</file>