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8" r:id="rId4"/>
  </p:sldMasterIdLst>
  <p:notesMasterIdLst>
    <p:notesMasterId r:id="rId11"/>
  </p:notesMasterIdLst>
  <p:handoutMasterIdLst>
    <p:handoutMasterId r:id="rId12"/>
  </p:handoutMasterIdLst>
  <p:sldIdLst>
    <p:sldId id="431" r:id="rId5"/>
    <p:sldId id="439" r:id="rId6"/>
    <p:sldId id="445" r:id="rId7"/>
    <p:sldId id="446" r:id="rId8"/>
    <p:sldId id="447" r:id="rId9"/>
    <p:sldId id="443" r:id="rId10"/>
  </p:sldIdLst>
  <p:sldSz cx="9144000" cy="6858000" type="screen4x3"/>
  <p:notesSz cx="6797675" cy="9928225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5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54F"/>
    <a:srgbClr val="002060"/>
    <a:srgbClr val="A5B8CB"/>
    <a:srgbClr val="003BB0"/>
    <a:srgbClr val="9999FF"/>
    <a:srgbClr val="A5A5FF"/>
    <a:srgbClr val="90A7BE"/>
    <a:srgbClr val="993300"/>
    <a:srgbClr val="CC3300"/>
    <a:srgbClr val="B9B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187" autoAdjust="0"/>
    <p:restoredTop sz="70862" autoAdjust="0"/>
  </p:normalViewPr>
  <p:slideViewPr>
    <p:cSldViewPr snapToGrid="0">
      <p:cViewPr varScale="1">
        <p:scale>
          <a:sx n="61" d="100"/>
          <a:sy n="61" d="100"/>
        </p:scale>
        <p:origin x="-20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84"/>
    </p:cViewPr>
  </p:sorterViewPr>
  <p:notesViewPr>
    <p:cSldViewPr snapToGrid="0">
      <p:cViewPr varScale="1">
        <p:scale>
          <a:sx n="50" d="100"/>
          <a:sy n="50" d="100"/>
        </p:scale>
        <p:origin x="-1584" y="-9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00238C-9A81-4CEF-A971-41391F9CDB0A}" type="doc">
      <dgm:prSet loTypeId="urn:microsoft.com/office/officeart/2005/8/layout/cycle3" loCatId="cycle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de-DE"/>
        </a:p>
      </dgm:t>
    </dgm:pt>
    <dgm:pt modelId="{EAC1E7EB-6A50-4622-8558-AC937B01D076}">
      <dgm:prSet phldrT="[Text]" custT="1"/>
      <dgm:spPr/>
      <dgm:t>
        <a:bodyPr/>
        <a:lstStyle/>
        <a:p>
          <a:r>
            <a:rPr lang="de-DE" sz="2400" dirty="0" smtClean="0"/>
            <a:t>Zweckbindung</a:t>
          </a:r>
          <a:endParaRPr lang="de-DE" sz="2400" dirty="0"/>
        </a:p>
      </dgm:t>
    </dgm:pt>
    <dgm:pt modelId="{3B7BD64C-6AE5-4940-8067-F912D522B77F}" type="parTrans" cxnId="{4787803E-91B5-430B-8D40-2598AABA5BA3}">
      <dgm:prSet/>
      <dgm:spPr/>
      <dgm:t>
        <a:bodyPr/>
        <a:lstStyle/>
        <a:p>
          <a:endParaRPr lang="de-DE" sz="2000"/>
        </a:p>
      </dgm:t>
    </dgm:pt>
    <dgm:pt modelId="{6674A977-1CFF-4D96-B450-2E7E6B4C30B1}" type="sibTrans" cxnId="{4787803E-91B5-430B-8D40-2598AABA5BA3}">
      <dgm:prSet/>
      <dgm:spPr/>
      <dgm:t>
        <a:bodyPr/>
        <a:lstStyle/>
        <a:p>
          <a:endParaRPr lang="de-DE" sz="2000"/>
        </a:p>
      </dgm:t>
    </dgm:pt>
    <dgm:pt modelId="{729B3F99-BA03-49F7-BFE1-B200F1D6B752}">
      <dgm:prSet phldrT="[Text]" custT="1"/>
      <dgm:spPr/>
      <dgm:t>
        <a:bodyPr/>
        <a:lstStyle/>
        <a:p>
          <a:r>
            <a:rPr lang="de-DE" sz="2400" dirty="0" smtClean="0"/>
            <a:t>Sicherheit</a:t>
          </a:r>
          <a:endParaRPr lang="de-DE" sz="2400" dirty="0"/>
        </a:p>
      </dgm:t>
    </dgm:pt>
    <dgm:pt modelId="{0A3C8E1D-3E63-4FDC-9BAC-02FD38308199}" type="parTrans" cxnId="{9B8B63AD-886C-4755-9C61-2782F88C45A0}">
      <dgm:prSet/>
      <dgm:spPr/>
      <dgm:t>
        <a:bodyPr/>
        <a:lstStyle/>
        <a:p>
          <a:endParaRPr lang="de-DE" sz="2000"/>
        </a:p>
      </dgm:t>
    </dgm:pt>
    <dgm:pt modelId="{F316CF95-2E98-4527-A437-9809ED8C0E16}" type="sibTrans" cxnId="{9B8B63AD-886C-4755-9C61-2782F88C45A0}">
      <dgm:prSet/>
      <dgm:spPr/>
      <dgm:t>
        <a:bodyPr/>
        <a:lstStyle/>
        <a:p>
          <a:endParaRPr lang="de-DE" sz="2000"/>
        </a:p>
      </dgm:t>
    </dgm:pt>
    <dgm:pt modelId="{EF7651C8-264B-4C03-82CA-AB6A88AA5E65}">
      <dgm:prSet phldrT="[Text]" custT="1"/>
      <dgm:spPr/>
      <dgm:t>
        <a:bodyPr/>
        <a:lstStyle/>
        <a:p>
          <a:r>
            <a:rPr lang="de-DE" sz="2400" dirty="0" smtClean="0"/>
            <a:t>Minimalität</a:t>
          </a:r>
          <a:endParaRPr lang="de-DE" sz="2400" dirty="0"/>
        </a:p>
      </dgm:t>
    </dgm:pt>
    <dgm:pt modelId="{404D044B-B035-40E8-AF14-6AD2B662412B}" type="parTrans" cxnId="{697FFFB3-94A3-4183-91E7-89CBB18800F3}">
      <dgm:prSet/>
      <dgm:spPr/>
      <dgm:t>
        <a:bodyPr/>
        <a:lstStyle/>
        <a:p>
          <a:endParaRPr lang="de-DE" sz="2000"/>
        </a:p>
      </dgm:t>
    </dgm:pt>
    <dgm:pt modelId="{976009F3-EBF6-4353-99AB-D52256620F54}" type="sibTrans" cxnId="{697FFFB3-94A3-4183-91E7-89CBB18800F3}">
      <dgm:prSet/>
      <dgm:spPr/>
      <dgm:t>
        <a:bodyPr/>
        <a:lstStyle/>
        <a:p>
          <a:endParaRPr lang="de-DE" sz="2000"/>
        </a:p>
      </dgm:t>
    </dgm:pt>
    <dgm:pt modelId="{37B52EFE-D708-4569-8C5A-0AE3D39DA667}">
      <dgm:prSet phldrT="[Text]" custT="1"/>
      <dgm:spPr/>
      <dgm:t>
        <a:bodyPr/>
        <a:lstStyle/>
        <a:p>
          <a:r>
            <a:rPr lang="de-DE" sz="2400" dirty="0" smtClean="0"/>
            <a:t>Transparenz</a:t>
          </a:r>
          <a:endParaRPr lang="de-DE" sz="2400" dirty="0"/>
        </a:p>
      </dgm:t>
    </dgm:pt>
    <dgm:pt modelId="{D72ABD98-71B3-4328-8948-AB3073AFC228}" type="parTrans" cxnId="{8A5EE837-E872-40EE-BFE5-14F807A3427B}">
      <dgm:prSet/>
      <dgm:spPr/>
      <dgm:t>
        <a:bodyPr/>
        <a:lstStyle/>
        <a:p>
          <a:endParaRPr lang="de-DE" sz="2000"/>
        </a:p>
      </dgm:t>
    </dgm:pt>
    <dgm:pt modelId="{D457C7FA-704D-48D9-B4FE-678FA6A2BC80}" type="sibTrans" cxnId="{8A5EE837-E872-40EE-BFE5-14F807A3427B}">
      <dgm:prSet/>
      <dgm:spPr/>
      <dgm:t>
        <a:bodyPr/>
        <a:lstStyle/>
        <a:p>
          <a:endParaRPr lang="de-DE" sz="2000"/>
        </a:p>
      </dgm:t>
    </dgm:pt>
    <dgm:pt modelId="{850A9EBD-F6D7-405C-B3DE-C209E0806FD5}">
      <dgm:prSet phldrT="[Text]" custT="1"/>
      <dgm:spPr/>
      <dgm:t>
        <a:bodyPr/>
        <a:lstStyle/>
        <a:p>
          <a:r>
            <a:rPr lang="de-DE" sz="2400" dirty="0" err="1" smtClean="0"/>
            <a:t>Intervenierbarkeit</a:t>
          </a:r>
          <a:endParaRPr lang="de-DE" sz="2400" dirty="0"/>
        </a:p>
      </dgm:t>
    </dgm:pt>
    <dgm:pt modelId="{F965C83A-038E-40A4-A5F6-39261B02B9D1}" type="parTrans" cxnId="{E60680BF-E9B1-47DE-816F-574255AD3C56}">
      <dgm:prSet/>
      <dgm:spPr/>
      <dgm:t>
        <a:bodyPr/>
        <a:lstStyle/>
        <a:p>
          <a:endParaRPr lang="de-DE" sz="2000"/>
        </a:p>
      </dgm:t>
    </dgm:pt>
    <dgm:pt modelId="{DBF31427-1060-4AE9-A954-7F2C0A26A128}" type="sibTrans" cxnId="{E60680BF-E9B1-47DE-816F-574255AD3C56}">
      <dgm:prSet/>
      <dgm:spPr/>
      <dgm:t>
        <a:bodyPr/>
        <a:lstStyle/>
        <a:p>
          <a:endParaRPr lang="de-DE" sz="2000"/>
        </a:p>
      </dgm:t>
    </dgm:pt>
    <dgm:pt modelId="{6D597DCA-3646-4392-8AF8-29B5C37267D3}">
      <dgm:prSet phldrT="[Text]" custT="1"/>
      <dgm:spPr/>
      <dgm:t>
        <a:bodyPr/>
        <a:lstStyle/>
        <a:p>
          <a:r>
            <a:rPr lang="de-DE" sz="2400" dirty="0" smtClean="0"/>
            <a:t>Rechtmäßigkeit </a:t>
          </a:r>
          <a:endParaRPr lang="de-DE" sz="2400" dirty="0"/>
        </a:p>
      </dgm:t>
    </dgm:pt>
    <dgm:pt modelId="{FE2EEAAD-D7E6-4029-A773-3EA80EF9EC0B}" type="parTrans" cxnId="{B4DF6CDD-3669-4A97-B8E2-D7BDB09BDC4A}">
      <dgm:prSet/>
      <dgm:spPr/>
      <dgm:t>
        <a:bodyPr/>
        <a:lstStyle/>
        <a:p>
          <a:endParaRPr lang="de-DE" sz="2000"/>
        </a:p>
      </dgm:t>
    </dgm:pt>
    <dgm:pt modelId="{81D88A51-DED3-4B98-ADE8-3FE4575F6BD8}" type="sibTrans" cxnId="{B4DF6CDD-3669-4A97-B8E2-D7BDB09BDC4A}">
      <dgm:prSet/>
      <dgm:spPr/>
      <dgm:t>
        <a:bodyPr/>
        <a:lstStyle/>
        <a:p>
          <a:endParaRPr lang="de-DE" sz="2000"/>
        </a:p>
      </dgm:t>
    </dgm:pt>
    <dgm:pt modelId="{462D6C02-554C-47AB-8240-F42AFFE75B67}" type="pres">
      <dgm:prSet presAssocID="{D600238C-9A81-4CEF-A971-41391F9CDB0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2D74513-E631-425C-80EB-E9BEFDC58853}" type="pres">
      <dgm:prSet presAssocID="{D600238C-9A81-4CEF-A971-41391F9CDB0A}" presName="cycle" presStyleCnt="0"/>
      <dgm:spPr/>
    </dgm:pt>
    <dgm:pt modelId="{C34D441E-04EC-446A-9DB8-9EDC76E2DE96}" type="pres">
      <dgm:prSet presAssocID="{6D597DCA-3646-4392-8AF8-29B5C37267D3}" presName="nodeFirstNode" presStyleLbl="node1" presStyleIdx="0" presStyleCnt="6" custScaleX="11854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89A3F2A-EB18-4B3D-B27F-10DB423D1BDF}" type="pres">
      <dgm:prSet presAssocID="{81D88A51-DED3-4B98-ADE8-3FE4575F6BD8}" presName="sibTransFirstNode" presStyleLbl="bgShp" presStyleIdx="0" presStyleCnt="1"/>
      <dgm:spPr/>
      <dgm:t>
        <a:bodyPr/>
        <a:lstStyle/>
        <a:p>
          <a:endParaRPr lang="de-DE"/>
        </a:p>
      </dgm:t>
    </dgm:pt>
    <dgm:pt modelId="{18A8F383-1EFC-4D23-9650-A4344613ADFF}" type="pres">
      <dgm:prSet presAssocID="{EAC1E7EB-6A50-4622-8558-AC937B01D076}" presName="nodeFollowingNodes" presStyleLbl="node1" presStyleIdx="1" presStyleCnt="6" custScaleX="118545" custRadScaleRad="109815" custRadScaleInc="1650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6F15B8A-90E2-49B0-AA4A-76A3492ECE66}" type="pres">
      <dgm:prSet presAssocID="{EF7651C8-264B-4C03-82CA-AB6A88AA5E65}" presName="nodeFollowingNodes" presStyleLbl="node1" presStyleIdx="2" presStyleCnt="6" custScaleX="118545" custRadScaleRad="106820" custRadScaleInc="-2531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F9D1856-4FD5-4737-BA4A-7BE6243D85A0}" type="pres">
      <dgm:prSet presAssocID="{37B52EFE-D708-4569-8C5A-0AE3D39DA667}" presName="nodeFollowingNodes" presStyleLbl="node1" presStyleIdx="3" presStyleCnt="6" custScaleX="11854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1A415E5-C0A8-4F97-83E5-D0E4F8B8FFF4}" type="pres">
      <dgm:prSet presAssocID="{850A9EBD-F6D7-405C-B3DE-C209E0806FD5}" presName="nodeFollowingNodes" presStyleLbl="node1" presStyleIdx="4" presStyleCnt="6" custScaleX="118545" custRadScaleRad="109303" custRadScaleInc="2608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B2F8435-89D1-4AB2-8755-DF807D82E67C}" type="pres">
      <dgm:prSet presAssocID="{729B3F99-BA03-49F7-BFE1-B200F1D6B752}" presName="nodeFollowingNodes" presStyleLbl="node1" presStyleIdx="5" presStyleCnt="6" custScaleX="118545" custRadScaleRad="112231" custRadScaleInc="-1744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A2C8A06-71F4-472F-B65F-CB17A418BB47}" type="presOf" srcId="{6D597DCA-3646-4392-8AF8-29B5C37267D3}" destId="{C34D441E-04EC-446A-9DB8-9EDC76E2DE96}" srcOrd="0" destOrd="0" presId="urn:microsoft.com/office/officeart/2005/8/layout/cycle3"/>
    <dgm:cxn modelId="{5E95E7EC-B584-4F08-A174-6BB53A13325A}" type="presOf" srcId="{D600238C-9A81-4CEF-A971-41391F9CDB0A}" destId="{462D6C02-554C-47AB-8240-F42AFFE75B67}" srcOrd="0" destOrd="0" presId="urn:microsoft.com/office/officeart/2005/8/layout/cycle3"/>
    <dgm:cxn modelId="{E60680BF-E9B1-47DE-816F-574255AD3C56}" srcId="{D600238C-9A81-4CEF-A971-41391F9CDB0A}" destId="{850A9EBD-F6D7-405C-B3DE-C209E0806FD5}" srcOrd="4" destOrd="0" parTransId="{F965C83A-038E-40A4-A5F6-39261B02B9D1}" sibTransId="{DBF31427-1060-4AE9-A954-7F2C0A26A128}"/>
    <dgm:cxn modelId="{B4DF6CDD-3669-4A97-B8E2-D7BDB09BDC4A}" srcId="{D600238C-9A81-4CEF-A971-41391F9CDB0A}" destId="{6D597DCA-3646-4392-8AF8-29B5C37267D3}" srcOrd="0" destOrd="0" parTransId="{FE2EEAAD-D7E6-4029-A773-3EA80EF9EC0B}" sibTransId="{81D88A51-DED3-4B98-ADE8-3FE4575F6BD8}"/>
    <dgm:cxn modelId="{D34C4FB6-832E-4F34-AF04-B08548EFE7C3}" type="presOf" srcId="{EAC1E7EB-6A50-4622-8558-AC937B01D076}" destId="{18A8F383-1EFC-4D23-9650-A4344613ADFF}" srcOrd="0" destOrd="0" presId="urn:microsoft.com/office/officeart/2005/8/layout/cycle3"/>
    <dgm:cxn modelId="{CB09861C-17F5-41A4-AD7C-5C3DEEC19446}" type="presOf" srcId="{729B3F99-BA03-49F7-BFE1-B200F1D6B752}" destId="{6B2F8435-89D1-4AB2-8755-DF807D82E67C}" srcOrd="0" destOrd="0" presId="urn:microsoft.com/office/officeart/2005/8/layout/cycle3"/>
    <dgm:cxn modelId="{C20CD031-36C1-462D-B47B-47DE612DF481}" type="presOf" srcId="{850A9EBD-F6D7-405C-B3DE-C209E0806FD5}" destId="{01A415E5-C0A8-4F97-83E5-D0E4F8B8FFF4}" srcOrd="0" destOrd="0" presId="urn:microsoft.com/office/officeart/2005/8/layout/cycle3"/>
    <dgm:cxn modelId="{9B8B63AD-886C-4755-9C61-2782F88C45A0}" srcId="{D600238C-9A81-4CEF-A971-41391F9CDB0A}" destId="{729B3F99-BA03-49F7-BFE1-B200F1D6B752}" srcOrd="5" destOrd="0" parTransId="{0A3C8E1D-3E63-4FDC-9BAC-02FD38308199}" sibTransId="{F316CF95-2E98-4527-A437-9809ED8C0E16}"/>
    <dgm:cxn modelId="{228F68BD-0C94-49F0-945E-65FF9FDD5660}" type="presOf" srcId="{37B52EFE-D708-4569-8C5A-0AE3D39DA667}" destId="{3F9D1856-4FD5-4737-BA4A-7BE6243D85A0}" srcOrd="0" destOrd="0" presId="urn:microsoft.com/office/officeart/2005/8/layout/cycle3"/>
    <dgm:cxn modelId="{8A5EE837-E872-40EE-BFE5-14F807A3427B}" srcId="{D600238C-9A81-4CEF-A971-41391F9CDB0A}" destId="{37B52EFE-D708-4569-8C5A-0AE3D39DA667}" srcOrd="3" destOrd="0" parTransId="{D72ABD98-71B3-4328-8948-AB3073AFC228}" sibTransId="{D457C7FA-704D-48D9-B4FE-678FA6A2BC80}"/>
    <dgm:cxn modelId="{697FFFB3-94A3-4183-91E7-89CBB18800F3}" srcId="{D600238C-9A81-4CEF-A971-41391F9CDB0A}" destId="{EF7651C8-264B-4C03-82CA-AB6A88AA5E65}" srcOrd="2" destOrd="0" parTransId="{404D044B-B035-40E8-AF14-6AD2B662412B}" sibTransId="{976009F3-EBF6-4353-99AB-D52256620F54}"/>
    <dgm:cxn modelId="{3C7AABEA-750A-4A26-AA1A-F744B10740F8}" type="presOf" srcId="{81D88A51-DED3-4B98-ADE8-3FE4575F6BD8}" destId="{089A3F2A-EB18-4B3D-B27F-10DB423D1BDF}" srcOrd="0" destOrd="0" presId="urn:microsoft.com/office/officeart/2005/8/layout/cycle3"/>
    <dgm:cxn modelId="{9D193D11-DAA8-47C7-BED1-E15F26FE8861}" type="presOf" srcId="{EF7651C8-264B-4C03-82CA-AB6A88AA5E65}" destId="{06F15B8A-90E2-49B0-AA4A-76A3492ECE66}" srcOrd="0" destOrd="0" presId="urn:microsoft.com/office/officeart/2005/8/layout/cycle3"/>
    <dgm:cxn modelId="{4787803E-91B5-430B-8D40-2598AABA5BA3}" srcId="{D600238C-9A81-4CEF-A971-41391F9CDB0A}" destId="{EAC1E7EB-6A50-4622-8558-AC937B01D076}" srcOrd="1" destOrd="0" parTransId="{3B7BD64C-6AE5-4940-8067-F912D522B77F}" sibTransId="{6674A977-1CFF-4D96-B450-2E7E6B4C30B1}"/>
    <dgm:cxn modelId="{3ED8215C-8BEA-4363-994C-AE3570594937}" type="presParOf" srcId="{462D6C02-554C-47AB-8240-F42AFFE75B67}" destId="{72D74513-E631-425C-80EB-E9BEFDC58853}" srcOrd="0" destOrd="0" presId="urn:microsoft.com/office/officeart/2005/8/layout/cycle3"/>
    <dgm:cxn modelId="{2ACB92FD-BB73-4A09-B1EF-A3CF08A822FE}" type="presParOf" srcId="{72D74513-E631-425C-80EB-E9BEFDC58853}" destId="{C34D441E-04EC-446A-9DB8-9EDC76E2DE96}" srcOrd="0" destOrd="0" presId="urn:microsoft.com/office/officeart/2005/8/layout/cycle3"/>
    <dgm:cxn modelId="{8E2232D3-675B-488B-8846-CC32D36AF09C}" type="presParOf" srcId="{72D74513-E631-425C-80EB-E9BEFDC58853}" destId="{089A3F2A-EB18-4B3D-B27F-10DB423D1BDF}" srcOrd="1" destOrd="0" presId="urn:microsoft.com/office/officeart/2005/8/layout/cycle3"/>
    <dgm:cxn modelId="{CBDD5E1F-0353-4463-9519-B5B2B464436F}" type="presParOf" srcId="{72D74513-E631-425C-80EB-E9BEFDC58853}" destId="{18A8F383-1EFC-4D23-9650-A4344613ADFF}" srcOrd="2" destOrd="0" presId="urn:microsoft.com/office/officeart/2005/8/layout/cycle3"/>
    <dgm:cxn modelId="{FF03ECF3-9682-4763-8994-ACAB0BA9855F}" type="presParOf" srcId="{72D74513-E631-425C-80EB-E9BEFDC58853}" destId="{06F15B8A-90E2-49B0-AA4A-76A3492ECE66}" srcOrd="3" destOrd="0" presId="urn:microsoft.com/office/officeart/2005/8/layout/cycle3"/>
    <dgm:cxn modelId="{FF4EE9BE-14F9-49DA-B174-F6AC21318476}" type="presParOf" srcId="{72D74513-E631-425C-80EB-E9BEFDC58853}" destId="{3F9D1856-4FD5-4737-BA4A-7BE6243D85A0}" srcOrd="4" destOrd="0" presId="urn:microsoft.com/office/officeart/2005/8/layout/cycle3"/>
    <dgm:cxn modelId="{F0A707B8-7677-4D87-9139-4A4515124616}" type="presParOf" srcId="{72D74513-E631-425C-80EB-E9BEFDC58853}" destId="{01A415E5-C0A8-4F97-83E5-D0E4F8B8FFF4}" srcOrd="5" destOrd="0" presId="urn:microsoft.com/office/officeart/2005/8/layout/cycle3"/>
    <dgm:cxn modelId="{AB084907-4C99-4242-8097-4C07776644ED}" type="presParOf" srcId="{72D74513-E631-425C-80EB-E9BEFDC58853}" destId="{6B2F8435-89D1-4AB2-8755-DF807D82E67C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00238C-9A81-4CEF-A971-41391F9CDB0A}" type="doc">
      <dgm:prSet loTypeId="urn:microsoft.com/office/officeart/2005/8/layout/cycle3" loCatId="cycle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de-DE"/>
        </a:p>
      </dgm:t>
    </dgm:pt>
    <dgm:pt modelId="{EAC1E7EB-6A50-4622-8558-AC937B01D076}">
      <dgm:prSet phldrT="[Text]" custT="1"/>
      <dgm:spPr/>
      <dgm:t>
        <a:bodyPr/>
        <a:lstStyle/>
        <a:p>
          <a:r>
            <a:rPr lang="de-DE" sz="2000" dirty="0" smtClean="0">
              <a:solidFill>
                <a:srgbClr val="00254F"/>
              </a:solidFill>
            </a:rPr>
            <a:t>Zweckbindung</a:t>
          </a:r>
          <a:endParaRPr lang="de-DE" sz="2000" dirty="0">
            <a:solidFill>
              <a:srgbClr val="00254F"/>
            </a:solidFill>
          </a:endParaRPr>
        </a:p>
      </dgm:t>
    </dgm:pt>
    <dgm:pt modelId="{3B7BD64C-6AE5-4940-8067-F912D522B77F}" type="parTrans" cxnId="{4787803E-91B5-430B-8D40-2598AABA5BA3}">
      <dgm:prSet/>
      <dgm:spPr/>
      <dgm:t>
        <a:bodyPr/>
        <a:lstStyle/>
        <a:p>
          <a:endParaRPr lang="de-DE" sz="2000">
            <a:solidFill>
              <a:srgbClr val="00254F"/>
            </a:solidFill>
          </a:endParaRPr>
        </a:p>
      </dgm:t>
    </dgm:pt>
    <dgm:pt modelId="{6674A977-1CFF-4D96-B450-2E7E6B4C30B1}" type="sibTrans" cxnId="{4787803E-91B5-430B-8D40-2598AABA5BA3}">
      <dgm:prSet/>
      <dgm:spPr/>
      <dgm:t>
        <a:bodyPr/>
        <a:lstStyle/>
        <a:p>
          <a:endParaRPr lang="de-DE" sz="2000">
            <a:solidFill>
              <a:srgbClr val="00254F"/>
            </a:solidFill>
          </a:endParaRPr>
        </a:p>
      </dgm:t>
    </dgm:pt>
    <dgm:pt modelId="{729B3F99-BA03-49F7-BFE1-B200F1D6B752}">
      <dgm:prSet phldrT="[Text]" custT="1"/>
      <dgm:spPr/>
      <dgm:t>
        <a:bodyPr/>
        <a:lstStyle/>
        <a:p>
          <a:r>
            <a:rPr lang="de-DE" sz="2000" dirty="0" smtClean="0">
              <a:solidFill>
                <a:srgbClr val="00254F"/>
              </a:solidFill>
            </a:rPr>
            <a:t>Sicherheit</a:t>
          </a:r>
          <a:endParaRPr lang="de-DE" sz="2000" dirty="0">
            <a:solidFill>
              <a:srgbClr val="00254F"/>
            </a:solidFill>
          </a:endParaRPr>
        </a:p>
      </dgm:t>
    </dgm:pt>
    <dgm:pt modelId="{0A3C8E1D-3E63-4FDC-9BAC-02FD38308199}" type="parTrans" cxnId="{9B8B63AD-886C-4755-9C61-2782F88C45A0}">
      <dgm:prSet/>
      <dgm:spPr/>
      <dgm:t>
        <a:bodyPr/>
        <a:lstStyle/>
        <a:p>
          <a:endParaRPr lang="de-DE" sz="2000">
            <a:solidFill>
              <a:srgbClr val="00254F"/>
            </a:solidFill>
          </a:endParaRPr>
        </a:p>
      </dgm:t>
    </dgm:pt>
    <dgm:pt modelId="{F316CF95-2E98-4527-A437-9809ED8C0E16}" type="sibTrans" cxnId="{9B8B63AD-886C-4755-9C61-2782F88C45A0}">
      <dgm:prSet/>
      <dgm:spPr/>
      <dgm:t>
        <a:bodyPr/>
        <a:lstStyle/>
        <a:p>
          <a:endParaRPr lang="de-DE" sz="2000">
            <a:solidFill>
              <a:srgbClr val="00254F"/>
            </a:solidFill>
          </a:endParaRPr>
        </a:p>
      </dgm:t>
    </dgm:pt>
    <dgm:pt modelId="{EF7651C8-264B-4C03-82CA-AB6A88AA5E65}">
      <dgm:prSet phldrT="[Text]" custT="1"/>
      <dgm:spPr/>
      <dgm:t>
        <a:bodyPr/>
        <a:lstStyle/>
        <a:p>
          <a:r>
            <a:rPr lang="de-DE" sz="2000" dirty="0" smtClean="0">
              <a:solidFill>
                <a:srgbClr val="00254F"/>
              </a:solidFill>
            </a:rPr>
            <a:t>Minimalität</a:t>
          </a:r>
          <a:endParaRPr lang="de-DE" sz="2000" dirty="0">
            <a:solidFill>
              <a:srgbClr val="00254F"/>
            </a:solidFill>
          </a:endParaRPr>
        </a:p>
      </dgm:t>
    </dgm:pt>
    <dgm:pt modelId="{404D044B-B035-40E8-AF14-6AD2B662412B}" type="parTrans" cxnId="{697FFFB3-94A3-4183-91E7-89CBB18800F3}">
      <dgm:prSet/>
      <dgm:spPr/>
      <dgm:t>
        <a:bodyPr/>
        <a:lstStyle/>
        <a:p>
          <a:endParaRPr lang="de-DE" sz="2000">
            <a:solidFill>
              <a:srgbClr val="00254F"/>
            </a:solidFill>
          </a:endParaRPr>
        </a:p>
      </dgm:t>
    </dgm:pt>
    <dgm:pt modelId="{976009F3-EBF6-4353-99AB-D52256620F54}" type="sibTrans" cxnId="{697FFFB3-94A3-4183-91E7-89CBB18800F3}">
      <dgm:prSet/>
      <dgm:spPr/>
      <dgm:t>
        <a:bodyPr/>
        <a:lstStyle/>
        <a:p>
          <a:endParaRPr lang="de-DE" sz="2000">
            <a:solidFill>
              <a:srgbClr val="00254F"/>
            </a:solidFill>
          </a:endParaRPr>
        </a:p>
      </dgm:t>
    </dgm:pt>
    <dgm:pt modelId="{37B52EFE-D708-4569-8C5A-0AE3D39DA667}">
      <dgm:prSet phldrT="[Text]" custT="1"/>
      <dgm:spPr/>
      <dgm:t>
        <a:bodyPr/>
        <a:lstStyle/>
        <a:p>
          <a:r>
            <a:rPr lang="de-DE" sz="2000" dirty="0" smtClean="0">
              <a:solidFill>
                <a:srgbClr val="00254F"/>
              </a:solidFill>
            </a:rPr>
            <a:t>Transparenz</a:t>
          </a:r>
          <a:endParaRPr lang="de-DE" sz="2000" dirty="0">
            <a:solidFill>
              <a:srgbClr val="00254F"/>
            </a:solidFill>
          </a:endParaRPr>
        </a:p>
      </dgm:t>
    </dgm:pt>
    <dgm:pt modelId="{D72ABD98-71B3-4328-8948-AB3073AFC228}" type="parTrans" cxnId="{8A5EE837-E872-40EE-BFE5-14F807A3427B}">
      <dgm:prSet/>
      <dgm:spPr/>
      <dgm:t>
        <a:bodyPr/>
        <a:lstStyle/>
        <a:p>
          <a:endParaRPr lang="de-DE" sz="2000">
            <a:solidFill>
              <a:srgbClr val="00254F"/>
            </a:solidFill>
          </a:endParaRPr>
        </a:p>
      </dgm:t>
    </dgm:pt>
    <dgm:pt modelId="{D457C7FA-704D-48D9-B4FE-678FA6A2BC80}" type="sibTrans" cxnId="{8A5EE837-E872-40EE-BFE5-14F807A3427B}">
      <dgm:prSet/>
      <dgm:spPr/>
      <dgm:t>
        <a:bodyPr/>
        <a:lstStyle/>
        <a:p>
          <a:endParaRPr lang="de-DE" sz="2000">
            <a:solidFill>
              <a:srgbClr val="00254F"/>
            </a:solidFill>
          </a:endParaRPr>
        </a:p>
      </dgm:t>
    </dgm:pt>
    <dgm:pt modelId="{850A9EBD-F6D7-405C-B3DE-C209E0806FD5}">
      <dgm:prSet phldrT="[Text]" custT="1"/>
      <dgm:spPr/>
      <dgm:t>
        <a:bodyPr/>
        <a:lstStyle/>
        <a:p>
          <a:r>
            <a:rPr lang="de-DE" sz="2000" dirty="0" smtClean="0">
              <a:solidFill>
                <a:srgbClr val="00254F"/>
              </a:solidFill>
            </a:rPr>
            <a:t>Berichtigung, Löschung</a:t>
          </a:r>
          <a:endParaRPr lang="de-DE" sz="2000" dirty="0">
            <a:solidFill>
              <a:srgbClr val="00254F"/>
            </a:solidFill>
          </a:endParaRPr>
        </a:p>
      </dgm:t>
    </dgm:pt>
    <dgm:pt modelId="{F965C83A-038E-40A4-A5F6-39261B02B9D1}" type="parTrans" cxnId="{E60680BF-E9B1-47DE-816F-574255AD3C56}">
      <dgm:prSet/>
      <dgm:spPr/>
      <dgm:t>
        <a:bodyPr/>
        <a:lstStyle/>
        <a:p>
          <a:endParaRPr lang="de-DE" sz="2000">
            <a:solidFill>
              <a:srgbClr val="00254F"/>
            </a:solidFill>
          </a:endParaRPr>
        </a:p>
      </dgm:t>
    </dgm:pt>
    <dgm:pt modelId="{DBF31427-1060-4AE9-A954-7F2C0A26A128}" type="sibTrans" cxnId="{E60680BF-E9B1-47DE-816F-574255AD3C56}">
      <dgm:prSet/>
      <dgm:spPr/>
      <dgm:t>
        <a:bodyPr/>
        <a:lstStyle/>
        <a:p>
          <a:endParaRPr lang="de-DE" sz="2000">
            <a:solidFill>
              <a:srgbClr val="00254F"/>
            </a:solidFill>
          </a:endParaRPr>
        </a:p>
      </dgm:t>
    </dgm:pt>
    <dgm:pt modelId="{6D597DCA-3646-4392-8AF8-29B5C37267D3}">
      <dgm:prSet phldrT="[Text]" custT="1"/>
      <dgm:spPr/>
      <dgm:t>
        <a:bodyPr/>
        <a:lstStyle/>
        <a:p>
          <a:r>
            <a:rPr lang="de-DE" sz="2000" dirty="0" smtClean="0">
              <a:solidFill>
                <a:srgbClr val="00254F"/>
              </a:solidFill>
            </a:rPr>
            <a:t>Rechtmäßigkeit </a:t>
          </a:r>
          <a:endParaRPr lang="de-DE" sz="2000" dirty="0">
            <a:solidFill>
              <a:srgbClr val="00254F"/>
            </a:solidFill>
          </a:endParaRPr>
        </a:p>
      </dgm:t>
    </dgm:pt>
    <dgm:pt modelId="{FE2EEAAD-D7E6-4029-A773-3EA80EF9EC0B}" type="parTrans" cxnId="{B4DF6CDD-3669-4A97-B8E2-D7BDB09BDC4A}">
      <dgm:prSet/>
      <dgm:spPr/>
      <dgm:t>
        <a:bodyPr/>
        <a:lstStyle/>
        <a:p>
          <a:endParaRPr lang="de-DE" sz="2000">
            <a:solidFill>
              <a:srgbClr val="00254F"/>
            </a:solidFill>
          </a:endParaRPr>
        </a:p>
      </dgm:t>
    </dgm:pt>
    <dgm:pt modelId="{81D88A51-DED3-4B98-ADE8-3FE4575F6BD8}" type="sibTrans" cxnId="{B4DF6CDD-3669-4A97-B8E2-D7BDB09BDC4A}">
      <dgm:prSet/>
      <dgm:spPr/>
      <dgm:t>
        <a:bodyPr/>
        <a:lstStyle/>
        <a:p>
          <a:endParaRPr lang="de-DE" sz="2000">
            <a:solidFill>
              <a:srgbClr val="00254F"/>
            </a:solidFill>
          </a:endParaRPr>
        </a:p>
      </dgm:t>
    </dgm:pt>
    <dgm:pt modelId="{462D6C02-554C-47AB-8240-F42AFFE75B67}" type="pres">
      <dgm:prSet presAssocID="{D600238C-9A81-4CEF-A971-41391F9CDB0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2D74513-E631-425C-80EB-E9BEFDC58853}" type="pres">
      <dgm:prSet presAssocID="{D600238C-9A81-4CEF-A971-41391F9CDB0A}" presName="cycle" presStyleCnt="0"/>
      <dgm:spPr/>
    </dgm:pt>
    <dgm:pt modelId="{C34D441E-04EC-446A-9DB8-9EDC76E2DE96}" type="pres">
      <dgm:prSet presAssocID="{6D597DCA-3646-4392-8AF8-29B5C37267D3}" presName="nodeFirstNode" presStyleLbl="node1" presStyleIdx="0" presStyleCnt="6" custScaleX="13741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89A3F2A-EB18-4B3D-B27F-10DB423D1BDF}" type="pres">
      <dgm:prSet presAssocID="{81D88A51-DED3-4B98-ADE8-3FE4575F6BD8}" presName="sibTransFirstNode" presStyleLbl="bgShp" presStyleIdx="0" presStyleCnt="1" custAng="674246"/>
      <dgm:spPr/>
      <dgm:t>
        <a:bodyPr/>
        <a:lstStyle/>
        <a:p>
          <a:endParaRPr lang="de-DE"/>
        </a:p>
      </dgm:t>
    </dgm:pt>
    <dgm:pt modelId="{18A8F383-1EFC-4D23-9650-A4344613ADFF}" type="pres">
      <dgm:prSet presAssocID="{EAC1E7EB-6A50-4622-8558-AC937B01D076}" presName="nodeFollowingNodes" presStyleLbl="node1" presStyleIdx="1" presStyleCnt="6" custScaleX="137418" custRadScaleRad="109815" custRadScaleInc="1650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6F15B8A-90E2-49B0-AA4A-76A3492ECE66}" type="pres">
      <dgm:prSet presAssocID="{EF7651C8-264B-4C03-82CA-AB6A88AA5E65}" presName="nodeFollowingNodes" presStyleLbl="node1" presStyleIdx="2" presStyleCnt="6" custScaleX="137418" custRadScaleRad="106820" custRadScaleInc="-2531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F9D1856-4FD5-4737-BA4A-7BE6243D85A0}" type="pres">
      <dgm:prSet presAssocID="{37B52EFE-D708-4569-8C5A-0AE3D39DA667}" presName="nodeFollowingNodes" presStyleLbl="node1" presStyleIdx="3" presStyleCnt="6" custScaleX="13741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1A415E5-C0A8-4F97-83E5-D0E4F8B8FFF4}" type="pres">
      <dgm:prSet presAssocID="{850A9EBD-F6D7-405C-B3DE-C209E0806FD5}" presName="nodeFollowingNodes" presStyleLbl="node1" presStyleIdx="4" presStyleCnt="6" custScaleX="137418" custRadScaleRad="109303" custRadScaleInc="2608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B2F8435-89D1-4AB2-8755-DF807D82E67C}" type="pres">
      <dgm:prSet presAssocID="{729B3F99-BA03-49F7-BFE1-B200F1D6B752}" presName="nodeFollowingNodes" presStyleLbl="node1" presStyleIdx="5" presStyleCnt="6" custScaleX="137418" custRadScaleRad="112231" custRadScaleInc="-1744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B91E3F6-8D25-4260-9640-D96ABB80EF12}" type="presOf" srcId="{D600238C-9A81-4CEF-A971-41391F9CDB0A}" destId="{462D6C02-554C-47AB-8240-F42AFFE75B67}" srcOrd="0" destOrd="0" presId="urn:microsoft.com/office/officeart/2005/8/layout/cycle3"/>
    <dgm:cxn modelId="{413F29CA-2F72-4888-AD0B-1607A1C18FCB}" type="presOf" srcId="{81D88A51-DED3-4B98-ADE8-3FE4575F6BD8}" destId="{089A3F2A-EB18-4B3D-B27F-10DB423D1BDF}" srcOrd="0" destOrd="0" presId="urn:microsoft.com/office/officeart/2005/8/layout/cycle3"/>
    <dgm:cxn modelId="{8A5EE837-E872-40EE-BFE5-14F807A3427B}" srcId="{D600238C-9A81-4CEF-A971-41391F9CDB0A}" destId="{37B52EFE-D708-4569-8C5A-0AE3D39DA667}" srcOrd="3" destOrd="0" parTransId="{D72ABD98-71B3-4328-8948-AB3073AFC228}" sibTransId="{D457C7FA-704D-48D9-B4FE-678FA6A2BC80}"/>
    <dgm:cxn modelId="{4787803E-91B5-430B-8D40-2598AABA5BA3}" srcId="{D600238C-9A81-4CEF-A971-41391F9CDB0A}" destId="{EAC1E7EB-6A50-4622-8558-AC937B01D076}" srcOrd="1" destOrd="0" parTransId="{3B7BD64C-6AE5-4940-8067-F912D522B77F}" sibTransId="{6674A977-1CFF-4D96-B450-2E7E6B4C30B1}"/>
    <dgm:cxn modelId="{1E9E64E9-46A6-43D8-B148-F0F3FE8CCCDD}" type="presOf" srcId="{37B52EFE-D708-4569-8C5A-0AE3D39DA667}" destId="{3F9D1856-4FD5-4737-BA4A-7BE6243D85A0}" srcOrd="0" destOrd="0" presId="urn:microsoft.com/office/officeart/2005/8/layout/cycle3"/>
    <dgm:cxn modelId="{E60680BF-E9B1-47DE-816F-574255AD3C56}" srcId="{D600238C-9A81-4CEF-A971-41391F9CDB0A}" destId="{850A9EBD-F6D7-405C-B3DE-C209E0806FD5}" srcOrd="4" destOrd="0" parTransId="{F965C83A-038E-40A4-A5F6-39261B02B9D1}" sibTransId="{DBF31427-1060-4AE9-A954-7F2C0A26A128}"/>
    <dgm:cxn modelId="{5C2424DF-1A2D-4769-9499-77FC5C46042C}" type="presOf" srcId="{EF7651C8-264B-4C03-82CA-AB6A88AA5E65}" destId="{06F15B8A-90E2-49B0-AA4A-76A3492ECE66}" srcOrd="0" destOrd="0" presId="urn:microsoft.com/office/officeart/2005/8/layout/cycle3"/>
    <dgm:cxn modelId="{1E497FE7-4A42-4B51-B2A4-4C21A6FC26DD}" type="presOf" srcId="{EAC1E7EB-6A50-4622-8558-AC937B01D076}" destId="{18A8F383-1EFC-4D23-9650-A4344613ADFF}" srcOrd="0" destOrd="0" presId="urn:microsoft.com/office/officeart/2005/8/layout/cycle3"/>
    <dgm:cxn modelId="{B4DF6CDD-3669-4A97-B8E2-D7BDB09BDC4A}" srcId="{D600238C-9A81-4CEF-A971-41391F9CDB0A}" destId="{6D597DCA-3646-4392-8AF8-29B5C37267D3}" srcOrd="0" destOrd="0" parTransId="{FE2EEAAD-D7E6-4029-A773-3EA80EF9EC0B}" sibTransId="{81D88A51-DED3-4B98-ADE8-3FE4575F6BD8}"/>
    <dgm:cxn modelId="{B91D7FFC-9580-4B93-A984-E3BE225130B0}" type="presOf" srcId="{729B3F99-BA03-49F7-BFE1-B200F1D6B752}" destId="{6B2F8435-89D1-4AB2-8755-DF807D82E67C}" srcOrd="0" destOrd="0" presId="urn:microsoft.com/office/officeart/2005/8/layout/cycle3"/>
    <dgm:cxn modelId="{89D33C9F-93E7-4704-9672-DCFBFC773B98}" type="presOf" srcId="{6D597DCA-3646-4392-8AF8-29B5C37267D3}" destId="{C34D441E-04EC-446A-9DB8-9EDC76E2DE96}" srcOrd="0" destOrd="0" presId="urn:microsoft.com/office/officeart/2005/8/layout/cycle3"/>
    <dgm:cxn modelId="{9B8B63AD-886C-4755-9C61-2782F88C45A0}" srcId="{D600238C-9A81-4CEF-A971-41391F9CDB0A}" destId="{729B3F99-BA03-49F7-BFE1-B200F1D6B752}" srcOrd="5" destOrd="0" parTransId="{0A3C8E1D-3E63-4FDC-9BAC-02FD38308199}" sibTransId="{F316CF95-2E98-4527-A437-9809ED8C0E16}"/>
    <dgm:cxn modelId="{9DBEC86A-42E9-41F6-AAB4-E3245EFD7649}" type="presOf" srcId="{850A9EBD-F6D7-405C-B3DE-C209E0806FD5}" destId="{01A415E5-C0A8-4F97-83E5-D0E4F8B8FFF4}" srcOrd="0" destOrd="0" presId="urn:microsoft.com/office/officeart/2005/8/layout/cycle3"/>
    <dgm:cxn modelId="{697FFFB3-94A3-4183-91E7-89CBB18800F3}" srcId="{D600238C-9A81-4CEF-A971-41391F9CDB0A}" destId="{EF7651C8-264B-4C03-82CA-AB6A88AA5E65}" srcOrd="2" destOrd="0" parTransId="{404D044B-B035-40E8-AF14-6AD2B662412B}" sibTransId="{976009F3-EBF6-4353-99AB-D52256620F54}"/>
    <dgm:cxn modelId="{2EF75EC3-AD66-4321-B5BC-4595D4C8FFE5}" type="presParOf" srcId="{462D6C02-554C-47AB-8240-F42AFFE75B67}" destId="{72D74513-E631-425C-80EB-E9BEFDC58853}" srcOrd="0" destOrd="0" presId="urn:microsoft.com/office/officeart/2005/8/layout/cycle3"/>
    <dgm:cxn modelId="{7C9BC8F3-2424-447B-B947-F0C519869D20}" type="presParOf" srcId="{72D74513-E631-425C-80EB-E9BEFDC58853}" destId="{C34D441E-04EC-446A-9DB8-9EDC76E2DE96}" srcOrd="0" destOrd="0" presId="urn:microsoft.com/office/officeart/2005/8/layout/cycle3"/>
    <dgm:cxn modelId="{E27CE85E-80CA-4587-8E00-0A1660AE4111}" type="presParOf" srcId="{72D74513-E631-425C-80EB-E9BEFDC58853}" destId="{089A3F2A-EB18-4B3D-B27F-10DB423D1BDF}" srcOrd="1" destOrd="0" presId="urn:microsoft.com/office/officeart/2005/8/layout/cycle3"/>
    <dgm:cxn modelId="{A86C71E0-1085-4B47-B092-F9A75DA2EB7A}" type="presParOf" srcId="{72D74513-E631-425C-80EB-E9BEFDC58853}" destId="{18A8F383-1EFC-4D23-9650-A4344613ADFF}" srcOrd="2" destOrd="0" presId="urn:microsoft.com/office/officeart/2005/8/layout/cycle3"/>
    <dgm:cxn modelId="{88C5B3B8-7D15-43D5-AD7D-A242AC7B2552}" type="presParOf" srcId="{72D74513-E631-425C-80EB-E9BEFDC58853}" destId="{06F15B8A-90E2-49B0-AA4A-76A3492ECE66}" srcOrd="3" destOrd="0" presId="urn:microsoft.com/office/officeart/2005/8/layout/cycle3"/>
    <dgm:cxn modelId="{E0E78A80-AFA3-4876-BB7D-81C1E5D59C94}" type="presParOf" srcId="{72D74513-E631-425C-80EB-E9BEFDC58853}" destId="{3F9D1856-4FD5-4737-BA4A-7BE6243D85A0}" srcOrd="4" destOrd="0" presId="urn:microsoft.com/office/officeart/2005/8/layout/cycle3"/>
    <dgm:cxn modelId="{FA691684-C345-48EB-8BAC-22BC65A82BAC}" type="presParOf" srcId="{72D74513-E631-425C-80EB-E9BEFDC58853}" destId="{01A415E5-C0A8-4F97-83E5-D0E4F8B8FFF4}" srcOrd="5" destOrd="0" presId="urn:microsoft.com/office/officeart/2005/8/layout/cycle3"/>
    <dgm:cxn modelId="{23F12785-31C4-4D4D-88E0-67251FA2C8AE}" type="presParOf" srcId="{72D74513-E631-425C-80EB-E9BEFDC58853}" destId="{6B2F8435-89D1-4AB2-8755-DF807D82E67C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FA2F36-720F-4D42-B6B3-7438503401C7}" type="doc">
      <dgm:prSet loTypeId="urn:microsoft.com/office/officeart/2005/8/layout/default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0FA5C294-CD39-4C58-82E2-FFA62628FF03}">
      <dgm:prSet phldrT="[Text]" custT="1"/>
      <dgm:spPr/>
      <dgm:t>
        <a:bodyPr/>
        <a:lstStyle/>
        <a:p>
          <a:r>
            <a:rPr lang="de-DE" sz="2400" dirty="0" smtClean="0"/>
            <a:t>Verfahrens-dokumentation</a:t>
          </a:r>
          <a:endParaRPr lang="de-DE" sz="2400" dirty="0"/>
        </a:p>
      </dgm:t>
    </dgm:pt>
    <dgm:pt modelId="{8C73B1E7-C87A-4DBE-B509-C74BC25BE19A}" type="parTrans" cxnId="{A59DF0DE-969D-4F13-B2CA-39DDE37446F5}">
      <dgm:prSet/>
      <dgm:spPr/>
      <dgm:t>
        <a:bodyPr/>
        <a:lstStyle/>
        <a:p>
          <a:endParaRPr lang="de-DE" sz="2000"/>
        </a:p>
      </dgm:t>
    </dgm:pt>
    <dgm:pt modelId="{482E4C2A-31C0-4C56-9F12-97F4EB5A0A55}" type="sibTrans" cxnId="{A59DF0DE-969D-4F13-B2CA-39DDE37446F5}">
      <dgm:prSet/>
      <dgm:spPr/>
      <dgm:t>
        <a:bodyPr/>
        <a:lstStyle/>
        <a:p>
          <a:endParaRPr lang="de-DE" sz="2000"/>
        </a:p>
      </dgm:t>
    </dgm:pt>
    <dgm:pt modelId="{BA1AFACF-63BD-4E39-9FA2-CB1AD21CC197}">
      <dgm:prSet phldrT="[Text]" custT="1"/>
      <dgm:spPr/>
      <dgm:t>
        <a:bodyPr/>
        <a:lstStyle/>
        <a:p>
          <a:r>
            <a:rPr lang="de-DE" sz="2400" dirty="0" smtClean="0"/>
            <a:t>Betroffenenrechte (Auskunft (1 M), </a:t>
          </a:r>
          <a:br>
            <a:rPr lang="de-DE" sz="2400" dirty="0" smtClean="0"/>
          </a:br>
          <a:r>
            <a:rPr lang="de-DE" sz="2400" dirty="0" smtClean="0"/>
            <a:t>Löschung, …)</a:t>
          </a:r>
          <a:endParaRPr lang="de-DE" sz="2400" dirty="0"/>
        </a:p>
      </dgm:t>
    </dgm:pt>
    <dgm:pt modelId="{95AD2E53-52D6-4C89-9EA5-ADCB3CDABF24}" type="parTrans" cxnId="{F8AB7721-E1B4-4698-9009-772328E22904}">
      <dgm:prSet/>
      <dgm:spPr/>
      <dgm:t>
        <a:bodyPr/>
        <a:lstStyle/>
        <a:p>
          <a:endParaRPr lang="de-DE" sz="2000"/>
        </a:p>
      </dgm:t>
    </dgm:pt>
    <dgm:pt modelId="{47795B89-FEEA-43AD-9C90-F0C331E61D75}" type="sibTrans" cxnId="{F8AB7721-E1B4-4698-9009-772328E22904}">
      <dgm:prSet/>
      <dgm:spPr/>
      <dgm:t>
        <a:bodyPr/>
        <a:lstStyle/>
        <a:p>
          <a:endParaRPr lang="de-DE" sz="2000"/>
        </a:p>
      </dgm:t>
    </dgm:pt>
    <dgm:pt modelId="{7CCF42C7-E891-491C-B52C-AA106791AFE8}">
      <dgm:prSet phldrT="[Text]" custT="1"/>
      <dgm:spPr/>
      <dgm:t>
        <a:bodyPr/>
        <a:lstStyle/>
        <a:p>
          <a:r>
            <a:rPr lang="de-DE" sz="2400" dirty="0" smtClean="0"/>
            <a:t>Schwellwertanalyse und Folgenabschätzung</a:t>
          </a:r>
          <a:endParaRPr lang="de-DE" sz="2400" dirty="0"/>
        </a:p>
      </dgm:t>
    </dgm:pt>
    <dgm:pt modelId="{7293B0D0-276F-4BE1-8FC3-61F730D78BC1}" type="parTrans" cxnId="{95ADBC17-4F3C-4C51-94C7-764CD360AC86}">
      <dgm:prSet/>
      <dgm:spPr/>
      <dgm:t>
        <a:bodyPr/>
        <a:lstStyle/>
        <a:p>
          <a:endParaRPr lang="de-DE" sz="2000"/>
        </a:p>
      </dgm:t>
    </dgm:pt>
    <dgm:pt modelId="{1EEDF36E-746D-45E6-B698-3651396CFB4F}" type="sibTrans" cxnId="{95ADBC17-4F3C-4C51-94C7-764CD360AC86}">
      <dgm:prSet/>
      <dgm:spPr/>
      <dgm:t>
        <a:bodyPr/>
        <a:lstStyle/>
        <a:p>
          <a:endParaRPr lang="de-DE" sz="2000"/>
        </a:p>
      </dgm:t>
    </dgm:pt>
    <dgm:pt modelId="{A674C2D1-DCD3-4C88-B811-8644EFEE7A51}">
      <dgm:prSet phldrT="[Text]" custT="1"/>
      <dgm:spPr/>
      <dgm:t>
        <a:bodyPr/>
        <a:lstStyle/>
        <a:p>
          <a:r>
            <a:rPr lang="de-DE" sz="2400" dirty="0" smtClean="0"/>
            <a:t>Technikgestaltung </a:t>
          </a:r>
          <a:br>
            <a:rPr lang="de-DE" sz="2400" dirty="0" smtClean="0"/>
          </a:br>
          <a:r>
            <a:rPr lang="de-DE" sz="2400" dirty="0" smtClean="0"/>
            <a:t>und Sicherheit (TOM)</a:t>
          </a:r>
          <a:endParaRPr lang="de-DE" sz="2400" dirty="0"/>
        </a:p>
      </dgm:t>
    </dgm:pt>
    <dgm:pt modelId="{4E39777F-F473-4978-AA01-48105DD1DD86}" type="parTrans" cxnId="{22FF3C0D-1804-407B-9F63-8725B69AA5A0}">
      <dgm:prSet/>
      <dgm:spPr/>
      <dgm:t>
        <a:bodyPr/>
        <a:lstStyle/>
        <a:p>
          <a:endParaRPr lang="de-DE" sz="2000"/>
        </a:p>
      </dgm:t>
    </dgm:pt>
    <dgm:pt modelId="{C2D69E69-5A6E-4FC3-95C2-EE7DBAA0291A}" type="sibTrans" cxnId="{22FF3C0D-1804-407B-9F63-8725B69AA5A0}">
      <dgm:prSet/>
      <dgm:spPr/>
      <dgm:t>
        <a:bodyPr/>
        <a:lstStyle/>
        <a:p>
          <a:endParaRPr lang="de-DE" sz="2000"/>
        </a:p>
      </dgm:t>
    </dgm:pt>
    <dgm:pt modelId="{A1F41CFE-95CB-4F73-968B-B856F6217D48}">
      <dgm:prSet phldrT="[Text]" custT="1"/>
      <dgm:spPr/>
      <dgm:t>
        <a:bodyPr/>
        <a:lstStyle/>
        <a:p>
          <a:r>
            <a:rPr lang="de-DE" sz="2400" dirty="0" smtClean="0"/>
            <a:t>Sensibilisierung </a:t>
          </a:r>
          <a:br>
            <a:rPr lang="de-DE" sz="2400" dirty="0" smtClean="0"/>
          </a:br>
          <a:r>
            <a:rPr lang="de-DE" sz="2400" dirty="0" smtClean="0"/>
            <a:t>und </a:t>
          </a:r>
          <a:br>
            <a:rPr lang="de-DE" sz="2400" dirty="0" smtClean="0"/>
          </a:br>
          <a:r>
            <a:rPr lang="de-DE" sz="2400" dirty="0" smtClean="0"/>
            <a:t>Schulung</a:t>
          </a:r>
          <a:endParaRPr lang="de-DE" sz="2400" dirty="0"/>
        </a:p>
      </dgm:t>
    </dgm:pt>
    <dgm:pt modelId="{CC0A6643-8D01-4292-8A5B-E90288FE4668}" type="parTrans" cxnId="{F63D99F9-FE36-4322-813C-BFCCB1A8A6CB}">
      <dgm:prSet/>
      <dgm:spPr/>
      <dgm:t>
        <a:bodyPr/>
        <a:lstStyle/>
        <a:p>
          <a:endParaRPr lang="de-DE" sz="2000"/>
        </a:p>
      </dgm:t>
    </dgm:pt>
    <dgm:pt modelId="{26413477-D785-4C86-B51E-7B6E3C88B3E0}" type="sibTrans" cxnId="{F63D99F9-FE36-4322-813C-BFCCB1A8A6CB}">
      <dgm:prSet/>
      <dgm:spPr/>
      <dgm:t>
        <a:bodyPr/>
        <a:lstStyle/>
        <a:p>
          <a:endParaRPr lang="de-DE" sz="2000"/>
        </a:p>
      </dgm:t>
    </dgm:pt>
    <dgm:pt modelId="{B8A7B6E0-B6C0-4CC2-A0FE-D92206FC3E3F}">
      <dgm:prSet phldrT="[Text]" custT="1"/>
      <dgm:spPr/>
      <dgm:t>
        <a:bodyPr/>
        <a:lstStyle/>
        <a:p>
          <a:r>
            <a:rPr lang="de-DE" sz="2400" dirty="0" smtClean="0"/>
            <a:t>Meldung von DS-Verletzungen (72 h), Konsultation</a:t>
          </a:r>
          <a:endParaRPr lang="de-DE" sz="2400" dirty="0"/>
        </a:p>
      </dgm:t>
    </dgm:pt>
    <dgm:pt modelId="{1D451EEB-8F17-406E-94D6-6DD237D1DE36}" type="parTrans" cxnId="{0C954774-98A6-4EF3-B967-C96866CDA128}">
      <dgm:prSet/>
      <dgm:spPr/>
      <dgm:t>
        <a:bodyPr/>
        <a:lstStyle/>
        <a:p>
          <a:endParaRPr lang="de-DE" sz="2000"/>
        </a:p>
      </dgm:t>
    </dgm:pt>
    <dgm:pt modelId="{1B830D17-BDF6-4656-BABB-2E4169606C8D}" type="sibTrans" cxnId="{0C954774-98A6-4EF3-B967-C96866CDA128}">
      <dgm:prSet/>
      <dgm:spPr/>
      <dgm:t>
        <a:bodyPr/>
        <a:lstStyle/>
        <a:p>
          <a:endParaRPr lang="de-DE" sz="2000"/>
        </a:p>
      </dgm:t>
    </dgm:pt>
    <dgm:pt modelId="{23ADB2BD-FFB1-4C96-B445-57C7D4485A18}">
      <dgm:prSet phldrT="[Text]" custT="1"/>
      <dgm:spPr/>
      <dgm:t>
        <a:bodyPr/>
        <a:lstStyle/>
        <a:p>
          <a:r>
            <a:rPr lang="de-DE" sz="2400" dirty="0" smtClean="0"/>
            <a:t>Rechenschaftspflicht, Nachweise erbringen</a:t>
          </a:r>
          <a:endParaRPr lang="de-DE" sz="2400" dirty="0"/>
        </a:p>
      </dgm:t>
    </dgm:pt>
    <dgm:pt modelId="{2DC1503B-F1E9-4869-8C07-833FCAAB8416}" type="parTrans" cxnId="{A4C7DCF8-2689-4E3C-AEAD-19738EE815B0}">
      <dgm:prSet/>
      <dgm:spPr/>
      <dgm:t>
        <a:bodyPr/>
        <a:lstStyle/>
        <a:p>
          <a:endParaRPr lang="de-DE" sz="2000"/>
        </a:p>
      </dgm:t>
    </dgm:pt>
    <dgm:pt modelId="{EFC1D7D3-E5A0-4190-9C80-1508AD91C54C}" type="sibTrans" cxnId="{A4C7DCF8-2689-4E3C-AEAD-19738EE815B0}">
      <dgm:prSet/>
      <dgm:spPr/>
      <dgm:t>
        <a:bodyPr/>
        <a:lstStyle/>
        <a:p>
          <a:endParaRPr lang="de-DE" sz="2000"/>
        </a:p>
      </dgm:t>
    </dgm:pt>
    <dgm:pt modelId="{B175B44A-A7ED-4F38-8736-E223B3C1AB17}">
      <dgm:prSet phldrT="[Text]" custT="1"/>
      <dgm:spPr/>
      <dgm:t>
        <a:bodyPr/>
        <a:lstStyle/>
        <a:p>
          <a:r>
            <a:rPr lang="de-DE" sz="2400" dirty="0" smtClean="0"/>
            <a:t>Rechtmäßigkeit (Einwilligungen, Verträge (AV), </a:t>
          </a:r>
          <a:br>
            <a:rPr lang="de-DE" sz="2400" dirty="0" smtClean="0"/>
          </a:br>
          <a:r>
            <a:rPr lang="de-DE" sz="2400" dirty="0" smtClean="0"/>
            <a:t>Ordnungen, …)</a:t>
          </a:r>
          <a:endParaRPr lang="de-DE" sz="2400" dirty="0"/>
        </a:p>
      </dgm:t>
    </dgm:pt>
    <dgm:pt modelId="{1F897B53-5283-4C73-B721-DCA37FB88FA1}" type="parTrans" cxnId="{DF407A5D-A9CC-4ECD-A9D2-5D8AEEABAA90}">
      <dgm:prSet/>
      <dgm:spPr/>
      <dgm:t>
        <a:bodyPr/>
        <a:lstStyle/>
        <a:p>
          <a:endParaRPr lang="de-DE"/>
        </a:p>
      </dgm:t>
    </dgm:pt>
    <dgm:pt modelId="{94CA7BD4-1D0B-413F-86E2-6E01D2971761}" type="sibTrans" cxnId="{DF407A5D-A9CC-4ECD-A9D2-5D8AEEABAA90}">
      <dgm:prSet/>
      <dgm:spPr/>
      <dgm:t>
        <a:bodyPr/>
        <a:lstStyle/>
        <a:p>
          <a:endParaRPr lang="de-DE"/>
        </a:p>
      </dgm:t>
    </dgm:pt>
    <dgm:pt modelId="{01C876EF-7187-45F3-8FB7-B75A0F081049}">
      <dgm:prSet phldrT="[Text]" custT="1"/>
      <dgm:spPr/>
      <dgm:t>
        <a:bodyPr/>
        <a:lstStyle/>
        <a:p>
          <a:r>
            <a:rPr lang="de-DE" sz="2400" dirty="0" smtClean="0"/>
            <a:t>proaktive Informationspflichten</a:t>
          </a:r>
          <a:endParaRPr lang="de-DE" sz="2400" dirty="0"/>
        </a:p>
      </dgm:t>
    </dgm:pt>
    <dgm:pt modelId="{C6282A68-1085-42BE-9073-F13EC42057F6}" type="parTrans" cxnId="{C07C9831-0C99-4001-A55E-764E9862FE22}">
      <dgm:prSet/>
      <dgm:spPr/>
      <dgm:t>
        <a:bodyPr/>
        <a:lstStyle/>
        <a:p>
          <a:endParaRPr lang="de-DE"/>
        </a:p>
      </dgm:t>
    </dgm:pt>
    <dgm:pt modelId="{7EFACCD6-FF64-4C43-A0AF-CE9EC2DBC97D}" type="sibTrans" cxnId="{C07C9831-0C99-4001-A55E-764E9862FE22}">
      <dgm:prSet/>
      <dgm:spPr/>
      <dgm:t>
        <a:bodyPr/>
        <a:lstStyle/>
        <a:p>
          <a:endParaRPr lang="de-DE"/>
        </a:p>
      </dgm:t>
    </dgm:pt>
    <dgm:pt modelId="{471B01A5-CB7F-42B9-9923-975290E2565C}" type="pres">
      <dgm:prSet presAssocID="{16FA2F36-720F-4D42-B6B3-7438503401C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D46438C-F191-4EFA-9B39-43B768211EBA}" type="pres">
      <dgm:prSet presAssocID="{0FA5C294-CD39-4C58-82E2-FFA62628FF03}" presName="node" presStyleLbl="node1" presStyleIdx="0" presStyleCnt="9" custScaleX="109946" custScaleY="96712" custLinFactNeighborX="1228" custLinFactNeighborY="-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D3C0D46-A3B0-46FC-B8B9-4AA7FFA3592F}" type="pres">
      <dgm:prSet presAssocID="{482E4C2A-31C0-4C56-9F12-97F4EB5A0A55}" presName="sibTrans" presStyleCnt="0"/>
      <dgm:spPr/>
    </dgm:pt>
    <dgm:pt modelId="{922B7837-9EC9-40A7-82CB-38401A6E4CD6}" type="pres">
      <dgm:prSet presAssocID="{01C876EF-7187-45F3-8FB7-B75A0F081049}" presName="node" presStyleLbl="node1" presStyleIdx="1" presStyleCnt="9" custScaleX="109946" custScaleY="96712" custLinFactNeighborX="173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DC1B5F9-AAF3-477F-813E-01473B980CD8}" type="pres">
      <dgm:prSet presAssocID="{7EFACCD6-FF64-4C43-A0AF-CE9EC2DBC97D}" presName="sibTrans" presStyleCnt="0"/>
      <dgm:spPr/>
    </dgm:pt>
    <dgm:pt modelId="{18FC2CA4-7861-44AF-891F-B4C0F2AD2F24}" type="pres">
      <dgm:prSet presAssocID="{BA1AFACF-63BD-4E39-9FA2-CB1AD21CC197}" presName="node" presStyleLbl="node1" presStyleIdx="2" presStyleCnt="9" custScaleX="109946" custScaleY="96712" custLinFactNeighborX="412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26EF987-0D57-47D5-B096-CF98ACB5B25A}" type="pres">
      <dgm:prSet presAssocID="{47795B89-FEEA-43AD-9C90-F0C331E61D75}" presName="sibTrans" presStyleCnt="0"/>
      <dgm:spPr/>
    </dgm:pt>
    <dgm:pt modelId="{6562089B-C0F1-43F0-AADF-A3890CF6366F}" type="pres">
      <dgm:prSet presAssocID="{7CCF42C7-E891-491C-B52C-AA106791AFE8}" presName="node" presStyleLbl="node1" presStyleIdx="3" presStyleCnt="9" custScaleX="109946" custScaleY="96712" custLinFactNeighborX="64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E1CA121-B8C9-4E78-82D0-B7F97BBBC474}" type="pres">
      <dgm:prSet presAssocID="{1EEDF36E-746D-45E6-B698-3651396CFB4F}" presName="sibTrans" presStyleCnt="0"/>
      <dgm:spPr/>
    </dgm:pt>
    <dgm:pt modelId="{8FF2853D-313D-4987-BF83-AE4147B559C5}" type="pres">
      <dgm:prSet presAssocID="{A674C2D1-DCD3-4C88-B811-8644EFEE7A51}" presName="node" presStyleLbl="node1" presStyleIdx="4" presStyleCnt="9" custScaleX="109946" custScaleY="96712" custLinFactNeighborX="238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3479A8F-A87D-406F-AC47-FCAEB683768C}" type="pres">
      <dgm:prSet presAssocID="{C2D69E69-5A6E-4FC3-95C2-EE7DBAA0291A}" presName="sibTrans" presStyleCnt="0"/>
      <dgm:spPr/>
    </dgm:pt>
    <dgm:pt modelId="{A810E76E-8E10-418F-80E4-4B926A581154}" type="pres">
      <dgm:prSet presAssocID="{B8A7B6E0-B6C0-4CC2-A0FE-D92206FC3E3F}" presName="node" presStyleLbl="node1" presStyleIdx="5" presStyleCnt="9" custScaleX="109946" custScaleY="96712" custLinFactNeighborX="3544" custLinFactNeighborY="-201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A0C0EA7-5A78-4EBB-96DF-DB5A8799BAD3}" type="pres">
      <dgm:prSet presAssocID="{1B830D17-BDF6-4656-BABB-2E4169606C8D}" presName="sibTrans" presStyleCnt="0"/>
      <dgm:spPr/>
    </dgm:pt>
    <dgm:pt modelId="{1C84181B-B081-4D3C-A1A9-F9AA99C786E1}" type="pres">
      <dgm:prSet presAssocID="{B175B44A-A7ED-4F38-8736-E223B3C1AB17}" presName="node" presStyleLbl="node1" presStyleIdx="6" presStyleCnt="9" custScaleX="109946" custScaleY="9671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C325409-CE02-4A47-8A06-CFF569F5EFA3}" type="pres">
      <dgm:prSet presAssocID="{94CA7BD4-1D0B-413F-86E2-6E01D2971761}" presName="sibTrans" presStyleCnt="0"/>
      <dgm:spPr/>
    </dgm:pt>
    <dgm:pt modelId="{C1A146B1-F56A-42BE-8D01-3C57EF62457E}" type="pres">
      <dgm:prSet presAssocID="{A1F41CFE-95CB-4F73-968B-B856F6217D48}" presName="node" presStyleLbl="node1" presStyleIdx="7" presStyleCnt="9" custScaleX="109946" custScaleY="96712" custLinFactNeighborX="238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93D0110-25E2-4A41-B4E7-C39744FEFF11}" type="pres">
      <dgm:prSet presAssocID="{26413477-D785-4C86-B51E-7B6E3C88B3E0}" presName="sibTrans" presStyleCnt="0"/>
      <dgm:spPr/>
    </dgm:pt>
    <dgm:pt modelId="{52FAE651-BD8C-4048-BD2C-34AB3E4DAD2C}" type="pres">
      <dgm:prSet presAssocID="{23ADB2BD-FFB1-4C96-B445-57C7D4485A18}" presName="node" presStyleLbl="node1" presStyleIdx="8" presStyleCnt="9" custScaleX="109946" custScaleY="96712" custLinFactNeighborX="3544" custLinFactNeighborY="-8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8AB7721-E1B4-4698-9009-772328E22904}" srcId="{16FA2F36-720F-4D42-B6B3-7438503401C7}" destId="{BA1AFACF-63BD-4E39-9FA2-CB1AD21CC197}" srcOrd="2" destOrd="0" parTransId="{95AD2E53-52D6-4C89-9EA5-ADCB3CDABF24}" sibTransId="{47795B89-FEEA-43AD-9C90-F0C331E61D75}"/>
    <dgm:cxn modelId="{0C954774-98A6-4EF3-B967-C96866CDA128}" srcId="{16FA2F36-720F-4D42-B6B3-7438503401C7}" destId="{B8A7B6E0-B6C0-4CC2-A0FE-D92206FC3E3F}" srcOrd="5" destOrd="0" parTransId="{1D451EEB-8F17-406E-94D6-6DD237D1DE36}" sibTransId="{1B830D17-BDF6-4656-BABB-2E4169606C8D}"/>
    <dgm:cxn modelId="{95ADBC17-4F3C-4C51-94C7-764CD360AC86}" srcId="{16FA2F36-720F-4D42-B6B3-7438503401C7}" destId="{7CCF42C7-E891-491C-B52C-AA106791AFE8}" srcOrd="3" destOrd="0" parTransId="{7293B0D0-276F-4BE1-8FC3-61F730D78BC1}" sibTransId="{1EEDF36E-746D-45E6-B698-3651396CFB4F}"/>
    <dgm:cxn modelId="{AA8D8859-1AB4-4A77-A201-591D71E87FC3}" type="presOf" srcId="{B175B44A-A7ED-4F38-8736-E223B3C1AB17}" destId="{1C84181B-B081-4D3C-A1A9-F9AA99C786E1}" srcOrd="0" destOrd="0" presId="urn:microsoft.com/office/officeart/2005/8/layout/default"/>
    <dgm:cxn modelId="{01B386AC-2F8D-4E3D-94E9-9D6A5DBA0340}" type="presOf" srcId="{23ADB2BD-FFB1-4C96-B445-57C7D4485A18}" destId="{52FAE651-BD8C-4048-BD2C-34AB3E4DAD2C}" srcOrd="0" destOrd="0" presId="urn:microsoft.com/office/officeart/2005/8/layout/default"/>
    <dgm:cxn modelId="{2A6CE0E9-1D76-474D-AA84-8D9649454324}" type="presOf" srcId="{0FA5C294-CD39-4C58-82E2-FFA62628FF03}" destId="{5D46438C-F191-4EFA-9B39-43B768211EBA}" srcOrd="0" destOrd="0" presId="urn:microsoft.com/office/officeart/2005/8/layout/default"/>
    <dgm:cxn modelId="{C103A0E5-79C6-4A7B-901A-00A397E6C434}" type="presOf" srcId="{B8A7B6E0-B6C0-4CC2-A0FE-D92206FC3E3F}" destId="{A810E76E-8E10-418F-80E4-4B926A581154}" srcOrd="0" destOrd="0" presId="urn:microsoft.com/office/officeart/2005/8/layout/default"/>
    <dgm:cxn modelId="{029DBFFE-4BC2-42D6-9E5F-9639452E519E}" type="presOf" srcId="{16FA2F36-720F-4D42-B6B3-7438503401C7}" destId="{471B01A5-CB7F-42B9-9923-975290E2565C}" srcOrd="0" destOrd="0" presId="urn:microsoft.com/office/officeart/2005/8/layout/default"/>
    <dgm:cxn modelId="{C4BB9C9F-CB99-408B-8B40-A453D354C41F}" type="presOf" srcId="{A674C2D1-DCD3-4C88-B811-8644EFEE7A51}" destId="{8FF2853D-313D-4987-BF83-AE4147B559C5}" srcOrd="0" destOrd="0" presId="urn:microsoft.com/office/officeart/2005/8/layout/default"/>
    <dgm:cxn modelId="{3397D522-2DB3-4097-A1E3-D05F64295455}" type="presOf" srcId="{7CCF42C7-E891-491C-B52C-AA106791AFE8}" destId="{6562089B-C0F1-43F0-AADF-A3890CF6366F}" srcOrd="0" destOrd="0" presId="urn:microsoft.com/office/officeart/2005/8/layout/default"/>
    <dgm:cxn modelId="{A4C7DCF8-2689-4E3C-AEAD-19738EE815B0}" srcId="{16FA2F36-720F-4D42-B6B3-7438503401C7}" destId="{23ADB2BD-FFB1-4C96-B445-57C7D4485A18}" srcOrd="8" destOrd="0" parTransId="{2DC1503B-F1E9-4869-8C07-833FCAAB8416}" sibTransId="{EFC1D7D3-E5A0-4190-9C80-1508AD91C54C}"/>
    <dgm:cxn modelId="{F63D99F9-FE36-4322-813C-BFCCB1A8A6CB}" srcId="{16FA2F36-720F-4D42-B6B3-7438503401C7}" destId="{A1F41CFE-95CB-4F73-968B-B856F6217D48}" srcOrd="7" destOrd="0" parTransId="{CC0A6643-8D01-4292-8A5B-E90288FE4668}" sibTransId="{26413477-D785-4C86-B51E-7B6E3C88B3E0}"/>
    <dgm:cxn modelId="{51A977C8-4EF2-4A61-B779-F7FEE5C095EB}" type="presOf" srcId="{01C876EF-7187-45F3-8FB7-B75A0F081049}" destId="{922B7837-9EC9-40A7-82CB-38401A6E4CD6}" srcOrd="0" destOrd="0" presId="urn:microsoft.com/office/officeart/2005/8/layout/default"/>
    <dgm:cxn modelId="{43EE3C52-AD65-4B57-A59F-2CE72BE4337E}" type="presOf" srcId="{A1F41CFE-95CB-4F73-968B-B856F6217D48}" destId="{C1A146B1-F56A-42BE-8D01-3C57EF62457E}" srcOrd="0" destOrd="0" presId="urn:microsoft.com/office/officeart/2005/8/layout/default"/>
    <dgm:cxn modelId="{C07C9831-0C99-4001-A55E-764E9862FE22}" srcId="{16FA2F36-720F-4D42-B6B3-7438503401C7}" destId="{01C876EF-7187-45F3-8FB7-B75A0F081049}" srcOrd="1" destOrd="0" parTransId="{C6282A68-1085-42BE-9073-F13EC42057F6}" sibTransId="{7EFACCD6-FF64-4C43-A0AF-CE9EC2DBC97D}"/>
    <dgm:cxn modelId="{22FF3C0D-1804-407B-9F63-8725B69AA5A0}" srcId="{16FA2F36-720F-4D42-B6B3-7438503401C7}" destId="{A674C2D1-DCD3-4C88-B811-8644EFEE7A51}" srcOrd="4" destOrd="0" parTransId="{4E39777F-F473-4978-AA01-48105DD1DD86}" sibTransId="{C2D69E69-5A6E-4FC3-95C2-EE7DBAA0291A}"/>
    <dgm:cxn modelId="{A59DF0DE-969D-4F13-B2CA-39DDE37446F5}" srcId="{16FA2F36-720F-4D42-B6B3-7438503401C7}" destId="{0FA5C294-CD39-4C58-82E2-FFA62628FF03}" srcOrd="0" destOrd="0" parTransId="{8C73B1E7-C87A-4DBE-B509-C74BC25BE19A}" sibTransId="{482E4C2A-31C0-4C56-9F12-97F4EB5A0A55}"/>
    <dgm:cxn modelId="{DF407A5D-A9CC-4ECD-A9D2-5D8AEEABAA90}" srcId="{16FA2F36-720F-4D42-B6B3-7438503401C7}" destId="{B175B44A-A7ED-4F38-8736-E223B3C1AB17}" srcOrd="6" destOrd="0" parTransId="{1F897B53-5283-4C73-B721-DCA37FB88FA1}" sibTransId="{94CA7BD4-1D0B-413F-86E2-6E01D2971761}"/>
    <dgm:cxn modelId="{50A7306E-6493-499D-8F15-4DFEAAC73D32}" type="presOf" srcId="{BA1AFACF-63BD-4E39-9FA2-CB1AD21CC197}" destId="{18FC2CA4-7861-44AF-891F-B4C0F2AD2F24}" srcOrd="0" destOrd="0" presId="urn:microsoft.com/office/officeart/2005/8/layout/default"/>
    <dgm:cxn modelId="{86B50D7F-FAEB-41FA-A853-47FEA2745F8C}" type="presParOf" srcId="{471B01A5-CB7F-42B9-9923-975290E2565C}" destId="{5D46438C-F191-4EFA-9B39-43B768211EBA}" srcOrd="0" destOrd="0" presId="urn:microsoft.com/office/officeart/2005/8/layout/default"/>
    <dgm:cxn modelId="{23F9931E-D027-47FF-9E2A-D36FC1569EDF}" type="presParOf" srcId="{471B01A5-CB7F-42B9-9923-975290E2565C}" destId="{ED3C0D46-A3B0-46FC-B8B9-4AA7FFA3592F}" srcOrd="1" destOrd="0" presId="urn:microsoft.com/office/officeart/2005/8/layout/default"/>
    <dgm:cxn modelId="{241CCD73-E979-4781-BA4B-A01F3B270CF7}" type="presParOf" srcId="{471B01A5-CB7F-42B9-9923-975290E2565C}" destId="{922B7837-9EC9-40A7-82CB-38401A6E4CD6}" srcOrd="2" destOrd="0" presId="urn:microsoft.com/office/officeart/2005/8/layout/default"/>
    <dgm:cxn modelId="{598A59D9-7E70-4FEF-9857-D1DE3B42D644}" type="presParOf" srcId="{471B01A5-CB7F-42B9-9923-975290E2565C}" destId="{DDC1B5F9-AAF3-477F-813E-01473B980CD8}" srcOrd="3" destOrd="0" presId="urn:microsoft.com/office/officeart/2005/8/layout/default"/>
    <dgm:cxn modelId="{9B647B18-0DD0-4257-8585-7818F5CB7FA7}" type="presParOf" srcId="{471B01A5-CB7F-42B9-9923-975290E2565C}" destId="{18FC2CA4-7861-44AF-891F-B4C0F2AD2F24}" srcOrd="4" destOrd="0" presId="urn:microsoft.com/office/officeart/2005/8/layout/default"/>
    <dgm:cxn modelId="{3A5FCF03-CF7F-435C-94F5-84B3D4892A8E}" type="presParOf" srcId="{471B01A5-CB7F-42B9-9923-975290E2565C}" destId="{B26EF987-0D57-47D5-B096-CF98ACB5B25A}" srcOrd="5" destOrd="0" presId="urn:microsoft.com/office/officeart/2005/8/layout/default"/>
    <dgm:cxn modelId="{7C7D1FE9-DD3F-47FC-A470-CF2F0DF694DA}" type="presParOf" srcId="{471B01A5-CB7F-42B9-9923-975290E2565C}" destId="{6562089B-C0F1-43F0-AADF-A3890CF6366F}" srcOrd="6" destOrd="0" presId="urn:microsoft.com/office/officeart/2005/8/layout/default"/>
    <dgm:cxn modelId="{86223858-B634-4B54-8D58-ECC8E0D5E99A}" type="presParOf" srcId="{471B01A5-CB7F-42B9-9923-975290E2565C}" destId="{0E1CA121-B8C9-4E78-82D0-B7F97BBBC474}" srcOrd="7" destOrd="0" presId="urn:microsoft.com/office/officeart/2005/8/layout/default"/>
    <dgm:cxn modelId="{5E430743-D387-431B-B0A2-40EBD39A27CC}" type="presParOf" srcId="{471B01A5-CB7F-42B9-9923-975290E2565C}" destId="{8FF2853D-313D-4987-BF83-AE4147B559C5}" srcOrd="8" destOrd="0" presId="urn:microsoft.com/office/officeart/2005/8/layout/default"/>
    <dgm:cxn modelId="{9DADFFA4-27C7-4531-93DB-76617AFF4C0B}" type="presParOf" srcId="{471B01A5-CB7F-42B9-9923-975290E2565C}" destId="{F3479A8F-A87D-406F-AC47-FCAEB683768C}" srcOrd="9" destOrd="0" presId="urn:microsoft.com/office/officeart/2005/8/layout/default"/>
    <dgm:cxn modelId="{C0478DBE-3735-4791-B289-43D1A4B8B80A}" type="presParOf" srcId="{471B01A5-CB7F-42B9-9923-975290E2565C}" destId="{A810E76E-8E10-418F-80E4-4B926A581154}" srcOrd="10" destOrd="0" presId="urn:microsoft.com/office/officeart/2005/8/layout/default"/>
    <dgm:cxn modelId="{7970D6F3-25A0-4CA2-8498-B8781D50B33D}" type="presParOf" srcId="{471B01A5-CB7F-42B9-9923-975290E2565C}" destId="{DA0C0EA7-5A78-4EBB-96DF-DB5A8799BAD3}" srcOrd="11" destOrd="0" presId="urn:microsoft.com/office/officeart/2005/8/layout/default"/>
    <dgm:cxn modelId="{A81B333E-D5BB-4CEC-B2DD-81FDFD7AA1BF}" type="presParOf" srcId="{471B01A5-CB7F-42B9-9923-975290E2565C}" destId="{1C84181B-B081-4D3C-A1A9-F9AA99C786E1}" srcOrd="12" destOrd="0" presId="urn:microsoft.com/office/officeart/2005/8/layout/default"/>
    <dgm:cxn modelId="{9BD30AC2-0EBC-4959-8BAC-D47114E774BF}" type="presParOf" srcId="{471B01A5-CB7F-42B9-9923-975290E2565C}" destId="{AC325409-CE02-4A47-8A06-CFF569F5EFA3}" srcOrd="13" destOrd="0" presId="urn:microsoft.com/office/officeart/2005/8/layout/default"/>
    <dgm:cxn modelId="{7BE44D05-8346-4C47-9AF8-3ED5731854E4}" type="presParOf" srcId="{471B01A5-CB7F-42B9-9923-975290E2565C}" destId="{C1A146B1-F56A-42BE-8D01-3C57EF62457E}" srcOrd="14" destOrd="0" presId="urn:microsoft.com/office/officeart/2005/8/layout/default"/>
    <dgm:cxn modelId="{E9EB489C-5871-4995-9802-39BC9D1CBF1D}" type="presParOf" srcId="{471B01A5-CB7F-42B9-9923-975290E2565C}" destId="{993D0110-25E2-4A41-B4E7-C39744FEFF11}" srcOrd="15" destOrd="0" presId="urn:microsoft.com/office/officeart/2005/8/layout/default"/>
    <dgm:cxn modelId="{055928EE-4FC6-47E7-87CC-11D1AE64CAB5}" type="presParOf" srcId="{471B01A5-CB7F-42B9-9923-975290E2565C}" destId="{52FAE651-BD8C-4048-BD2C-34AB3E4DAD2C}" srcOrd="16" destOrd="0" presId="urn:microsoft.com/office/officeart/2005/8/layout/defaul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A3F2A-EB18-4B3D-B27F-10DB423D1BDF}">
      <dsp:nvSpPr>
        <dsp:cNvPr id="0" name=""/>
        <dsp:cNvSpPr/>
      </dsp:nvSpPr>
      <dsp:spPr>
        <a:xfrm>
          <a:off x="1556151" y="-100097"/>
          <a:ext cx="5188734" cy="5188734"/>
        </a:xfrm>
        <a:prstGeom prst="circularArrow">
          <a:avLst>
            <a:gd name="adj1" fmla="val 5274"/>
            <a:gd name="adj2" fmla="val 312630"/>
            <a:gd name="adj3" fmla="val 13892594"/>
            <a:gd name="adj4" fmla="val 17326233"/>
            <a:gd name="adj5" fmla="val 547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34D441E-04EC-446A-9DB8-9EDC76E2DE96}">
      <dsp:nvSpPr>
        <dsp:cNvPr id="0" name=""/>
        <dsp:cNvSpPr/>
      </dsp:nvSpPr>
      <dsp:spPr>
        <a:xfrm>
          <a:off x="2980521" y="2673"/>
          <a:ext cx="2339993" cy="98696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Rechtmäßigkeit </a:t>
          </a:r>
          <a:endParaRPr lang="de-DE" sz="2400" kern="1200" dirty="0"/>
        </a:p>
      </dsp:txBody>
      <dsp:txXfrm>
        <a:off x="3028701" y="50853"/>
        <a:ext cx="2243633" cy="890604"/>
      </dsp:txXfrm>
    </dsp:sp>
    <dsp:sp modelId="{18A8F383-1EFC-4D23-9650-A4344613ADFF}">
      <dsp:nvSpPr>
        <dsp:cNvPr id="0" name=""/>
        <dsp:cNvSpPr/>
      </dsp:nvSpPr>
      <dsp:spPr>
        <a:xfrm>
          <a:off x="5131031" y="1259908"/>
          <a:ext cx="2339993" cy="98696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604"/>
                <a:lumOff val="635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-5604"/>
                <a:lumOff val="635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-5604"/>
                <a:lumOff val="635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Zweckbindung</a:t>
          </a:r>
          <a:endParaRPr lang="de-DE" sz="2400" kern="1200" dirty="0"/>
        </a:p>
      </dsp:txBody>
      <dsp:txXfrm>
        <a:off x="5179211" y="1308088"/>
        <a:ext cx="2243633" cy="890604"/>
      </dsp:txXfrm>
    </dsp:sp>
    <dsp:sp modelId="{06F15B8A-90E2-49B0-AA4A-76A3492ECE66}">
      <dsp:nvSpPr>
        <dsp:cNvPr id="0" name=""/>
        <dsp:cNvSpPr/>
      </dsp:nvSpPr>
      <dsp:spPr>
        <a:xfrm>
          <a:off x="5131025" y="2764283"/>
          <a:ext cx="2339993" cy="98696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1208"/>
                <a:lumOff val="12701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-11208"/>
                <a:lumOff val="12701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-11208"/>
                <a:lumOff val="127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Minimalität</a:t>
          </a:r>
          <a:endParaRPr lang="de-DE" sz="2400" kern="1200" dirty="0"/>
        </a:p>
      </dsp:txBody>
      <dsp:txXfrm>
        <a:off x="5179205" y="2812463"/>
        <a:ext cx="2243633" cy="890604"/>
      </dsp:txXfrm>
    </dsp:sp>
    <dsp:sp modelId="{3F9D1856-4FD5-4737-BA4A-7BE6243D85A0}">
      <dsp:nvSpPr>
        <dsp:cNvPr id="0" name=""/>
        <dsp:cNvSpPr/>
      </dsp:nvSpPr>
      <dsp:spPr>
        <a:xfrm>
          <a:off x="2980521" y="4212599"/>
          <a:ext cx="2339993" cy="98696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6811"/>
                <a:lumOff val="19051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-16811"/>
                <a:lumOff val="19051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-16811"/>
                <a:lumOff val="1905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Transparenz</a:t>
          </a:r>
          <a:endParaRPr lang="de-DE" sz="2400" kern="1200" dirty="0"/>
        </a:p>
      </dsp:txBody>
      <dsp:txXfrm>
        <a:off x="3028701" y="4260779"/>
        <a:ext cx="2243633" cy="890604"/>
      </dsp:txXfrm>
    </dsp:sp>
    <dsp:sp modelId="{01A415E5-C0A8-4F97-83E5-D0E4F8B8FFF4}">
      <dsp:nvSpPr>
        <dsp:cNvPr id="0" name=""/>
        <dsp:cNvSpPr/>
      </dsp:nvSpPr>
      <dsp:spPr>
        <a:xfrm>
          <a:off x="775427" y="2764282"/>
          <a:ext cx="2339993" cy="98696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2415"/>
                <a:lumOff val="25402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-22415"/>
                <a:lumOff val="25402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-22415"/>
                <a:lumOff val="254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err="1" smtClean="0"/>
            <a:t>Intervenierbarkeit</a:t>
          </a:r>
          <a:endParaRPr lang="de-DE" sz="2400" kern="1200" dirty="0"/>
        </a:p>
      </dsp:txBody>
      <dsp:txXfrm>
        <a:off x="823607" y="2812462"/>
        <a:ext cx="2243633" cy="890604"/>
      </dsp:txXfrm>
    </dsp:sp>
    <dsp:sp modelId="{6B2F8435-89D1-4AB2-8755-DF807D82E67C}">
      <dsp:nvSpPr>
        <dsp:cNvPr id="0" name=""/>
        <dsp:cNvSpPr/>
      </dsp:nvSpPr>
      <dsp:spPr>
        <a:xfrm>
          <a:off x="775437" y="1259911"/>
          <a:ext cx="2339993" cy="98696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8019"/>
                <a:lumOff val="31752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-28019"/>
                <a:lumOff val="31752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-28019"/>
                <a:lumOff val="3175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Sicherheit</a:t>
          </a:r>
          <a:endParaRPr lang="de-DE" sz="2400" kern="1200" dirty="0"/>
        </a:p>
      </dsp:txBody>
      <dsp:txXfrm>
        <a:off x="823617" y="1308091"/>
        <a:ext cx="2243633" cy="8906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A3F2A-EB18-4B3D-B27F-10DB423D1BDF}">
      <dsp:nvSpPr>
        <dsp:cNvPr id="0" name=""/>
        <dsp:cNvSpPr/>
      </dsp:nvSpPr>
      <dsp:spPr>
        <a:xfrm rot="674246">
          <a:off x="115498" y="520002"/>
          <a:ext cx="3812365" cy="3812365"/>
        </a:xfrm>
        <a:prstGeom prst="circularArrow">
          <a:avLst>
            <a:gd name="adj1" fmla="val 5274"/>
            <a:gd name="adj2" fmla="val 312630"/>
            <a:gd name="adj3" fmla="val 13695469"/>
            <a:gd name="adj4" fmla="val 17446211"/>
            <a:gd name="adj5" fmla="val 547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34D441E-04EC-446A-9DB8-9EDC76E2DE96}">
      <dsp:nvSpPr>
        <dsp:cNvPr id="0" name=""/>
        <dsp:cNvSpPr/>
      </dsp:nvSpPr>
      <dsp:spPr>
        <a:xfrm>
          <a:off x="1085681" y="664989"/>
          <a:ext cx="1871998" cy="68113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>
              <a:solidFill>
                <a:srgbClr val="00254F"/>
              </a:solidFill>
            </a:rPr>
            <a:t>Rechtmäßigkeit </a:t>
          </a:r>
          <a:endParaRPr lang="de-DE" sz="2000" kern="1200" dirty="0">
            <a:solidFill>
              <a:srgbClr val="00254F"/>
            </a:solidFill>
          </a:endParaRPr>
        </a:p>
      </dsp:txBody>
      <dsp:txXfrm>
        <a:off x="1118931" y="698239"/>
        <a:ext cx="1805498" cy="614632"/>
      </dsp:txXfrm>
    </dsp:sp>
    <dsp:sp modelId="{18A8F383-1EFC-4D23-9650-A4344613ADFF}">
      <dsp:nvSpPr>
        <dsp:cNvPr id="0" name=""/>
        <dsp:cNvSpPr/>
      </dsp:nvSpPr>
      <dsp:spPr>
        <a:xfrm>
          <a:off x="2425075" y="1588729"/>
          <a:ext cx="1871998" cy="68113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604"/>
                <a:lumOff val="6350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-5604"/>
                <a:lumOff val="6350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-5604"/>
                <a:lumOff val="635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>
              <a:solidFill>
                <a:srgbClr val="00254F"/>
              </a:solidFill>
            </a:rPr>
            <a:t>Zweckbindung</a:t>
          </a:r>
          <a:endParaRPr lang="de-DE" sz="2000" kern="1200" dirty="0">
            <a:solidFill>
              <a:srgbClr val="00254F"/>
            </a:solidFill>
          </a:endParaRPr>
        </a:p>
      </dsp:txBody>
      <dsp:txXfrm>
        <a:off x="2458325" y="1621979"/>
        <a:ext cx="1805498" cy="614632"/>
      </dsp:txXfrm>
    </dsp:sp>
    <dsp:sp modelId="{06F15B8A-90E2-49B0-AA4A-76A3492ECE66}">
      <dsp:nvSpPr>
        <dsp:cNvPr id="0" name=""/>
        <dsp:cNvSpPr/>
      </dsp:nvSpPr>
      <dsp:spPr>
        <a:xfrm>
          <a:off x="2425075" y="2694052"/>
          <a:ext cx="1871998" cy="68113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1208"/>
                <a:lumOff val="12701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-11208"/>
                <a:lumOff val="12701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-11208"/>
                <a:lumOff val="127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>
              <a:solidFill>
                <a:srgbClr val="00254F"/>
              </a:solidFill>
            </a:rPr>
            <a:t>Minimalität</a:t>
          </a:r>
          <a:endParaRPr lang="de-DE" sz="2000" kern="1200" dirty="0">
            <a:solidFill>
              <a:srgbClr val="00254F"/>
            </a:solidFill>
          </a:endParaRPr>
        </a:p>
      </dsp:txBody>
      <dsp:txXfrm>
        <a:off x="2458325" y="2727302"/>
        <a:ext cx="1805498" cy="614632"/>
      </dsp:txXfrm>
    </dsp:sp>
    <dsp:sp modelId="{3F9D1856-4FD5-4737-BA4A-7BE6243D85A0}">
      <dsp:nvSpPr>
        <dsp:cNvPr id="0" name=""/>
        <dsp:cNvSpPr/>
      </dsp:nvSpPr>
      <dsp:spPr>
        <a:xfrm>
          <a:off x="1085681" y="3758187"/>
          <a:ext cx="1871998" cy="68113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6811"/>
                <a:lumOff val="19051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-16811"/>
                <a:lumOff val="19051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-16811"/>
                <a:lumOff val="1905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>
              <a:solidFill>
                <a:srgbClr val="00254F"/>
              </a:solidFill>
            </a:rPr>
            <a:t>Transparenz</a:t>
          </a:r>
          <a:endParaRPr lang="de-DE" sz="2000" kern="1200" dirty="0">
            <a:solidFill>
              <a:srgbClr val="00254F"/>
            </a:solidFill>
          </a:endParaRPr>
        </a:p>
      </dsp:txBody>
      <dsp:txXfrm>
        <a:off x="1118931" y="3791437"/>
        <a:ext cx="1805498" cy="614632"/>
      </dsp:txXfrm>
    </dsp:sp>
    <dsp:sp modelId="{01A415E5-C0A8-4F97-83E5-D0E4F8B8FFF4}">
      <dsp:nvSpPr>
        <dsp:cNvPr id="0" name=""/>
        <dsp:cNvSpPr/>
      </dsp:nvSpPr>
      <dsp:spPr>
        <a:xfrm>
          <a:off x="-253711" y="2694052"/>
          <a:ext cx="1871998" cy="68113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2415"/>
                <a:lumOff val="25402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-22415"/>
                <a:lumOff val="25402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-22415"/>
                <a:lumOff val="254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>
              <a:solidFill>
                <a:srgbClr val="00254F"/>
              </a:solidFill>
            </a:rPr>
            <a:t>Berichtigung, Löschung</a:t>
          </a:r>
          <a:endParaRPr lang="de-DE" sz="2000" kern="1200" dirty="0">
            <a:solidFill>
              <a:srgbClr val="00254F"/>
            </a:solidFill>
          </a:endParaRPr>
        </a:p>
      </dsp:txBody>
      <dsp:txXfrm>
        <a:off x="-220461" y="2727302"/>
        <a:ext cx="1805498" cy="614632"/>
      </dsp:txXfrm>
    </dsp:sp>
    <dsp:sp modelId="{6B2F8435-89D1-4AB2-8755-DF807D82E67C}">
      <dsp:nvSpPr>
        <dsp:cNvPr id="0" name=""/>
        <dsp:cNvSpPr/>
      </dsp:nvSpPr>
      <dsp:spPr>
        <a:xfrm>
          <a:off x="-253711" y="1588732"/>
          <a:ext cx="1871998" cy="68113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8019"/>
                <a:lumOff val="31752"/>
                <a:alphaOff val="0"/>
                <a:tint val="50000"/>
                <a:satMod val="300000"/>
              </a:schemeClr>
            </a:gs>
            <a:gs pos="35000">
              <a:schemeClr val="accent2">
                <a:shade val="80000"/>
                <a:hueOff val="0"/>
                <a:satOff val="-28019"/>
                <a:lumOff val="31752"/>
                <a:alphaOff val="0"/>
                <a:tint val="37000"/>
                <a:satMod val="300000"/>
              </a:schemeClr>
            </a:gs>
            <a:gs pos="100000">
              <a:schemeClr val="accent2">
                <a:shade val="80000"/>
                <a:hueOff val="0"/>
                <a:satOff val="-28019"/>
                <a:lumOff val="3175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>
              <a:solidFill>
                <a:srgbClr val="00254F"/>
              </a:solidFill>
            </a:rPr>
            <a:t>Sicherheit</a:t>
          </a:r>
          <a:endParaRPr lang="de-DE" sz="2000" kern="1200" dirty="0">
            <a:solidFill>
              <a:srgbClr val="00254F"/>
            </a:solidFill>
          </a:endParaRPr>
        </a:p>
      </dsp:txBody>
      <dsp:txXfrm>
        <a:off x="-220461" y="1621982"/>
        <a:ext cx="1805498" cy="6146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46438C-F191-4EFA-9B39-43B768211EBA}">
      <dsp:nvSpPr>
        <dsp:cNvPr id="0" name=""/>
        <dsp:cNvSpPr/>
      </dsp:nvSpPr>
      <dsp:spPr>
        <a:xfrm>
          <a:off x="231544" y="123"/>
          <a:ext cx="2591996" cy="13680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Verfahrens-dokumentation</a:t>
          </a:r>
          <a:endParaRPr lang="de-DE" sz="2400" kern="1200" dirty="0"/>
        </a:p>
      </dsp:txBody>
      <dsp:txXfrm>
        <a:off x="231544" y="123"/>
        <a:ext cx="2591996" cy="1368001"/>
      </dsp:txXfrm>
    </dsp:sp>
    <dsp:sp modelId="{922B7837-9EC9-40A7-82CB-38401A6E4CD6}">
      <dsp:nvSpPr>
        <dsp:cNvPr id="0" name=""/>
        <dsp:cNvSpPr/>
      </dsp:nvSpPr>
      <dsp:spPr>
        <a:xfrm>
          <a:off x="3071292" y="208"/>
          <a:ext cx="2591996" cy="13680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proaktive Informationspflichten</a:t>
          </a:r>
          <a:endParaRPr lang="de-DE" sz="2400" kern="1200" dirty="0"/>
        </a:p>
      </dsp:txBody>
      <dsp:txXfrm>
        <a:off x="3071292" y="208"/>
        <a:ext cx="2591996" cy="1368001"/>
      </dsp:txXfrm>
    </dsp:sp>
    <dsp:sp modelId="{18FC2CA4-7861-44AF-891F-B4C0F2AD2F24}">
      <dsp:nvSpPr>
        <dsp:cNvPr id="0" name=""/>
        <dsp:cNvSpPr/>
      </dsp:nvSpPr>
      <dsp:spPr>
        <a:xfrm>
          <a:off x="5955290" y="208"/>
          <a:ext cx="2591996" cy="13680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Betroffenenrechte (Auskunft (1 M), </a:t>
          </a:r>
          <a:br>
            <a:rPr lang="de-DE" sz="2400" kern="1200" dirty="0" smtClean="0"/>
          </a:br>
          <a:r>
            <a:rPr lang="de-DE" sz="2400" kern="1200" dirty="0" smtClean="0"/>
            <a:t>Löschung, …)</a:t>
          </a:r>
          <a:endParaRPr lang="de-DE" sz="2400" kern="1200" dirty="0"/>
        </a:p>
      </dsp:txBody>
      <dsp:txXfrm>
        <a:off x="5955290" y="208"/>
        <a:ext cx="2591996" cy="1368001"/>
      </dsp:txXfrm>
    </dsp:sp>
    <dsp:sp modelId="{6562089B-C0F1-43F0-AADF-A3890CF6366F}">
      <dsp:nvSpPr>
        <dsp:cNvPr id="0" name=""/>
        <dsp:cNvSpPr/>
      </dsp:nvSpPr>
      <dsp:spPr>
        <a:xfrm>
          <a:off x="217894" y="1603961"/>
          <a:ext cx="2591996" cy="13680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Schwellwertanalyse und Folgenabschätzung</a:t>
          </a:r>
          <a:endParaRPr lang="de-DE" sz="2400" kern="1200" dirty="0"/>
        </a:p>
      </dsp:txBody>
      <dsp:txXfrm>
        <a:off x="217894" y="1603961"/>
        <a:ext cx="2591996" cy="1368001"/>
      </dsp:txXfrm>
    </dsp:sp>
    <dsp:sp modelId="{8FF2853D-313D-4987-BF83-AE4147B559C5}">
      <dsp:nvSpPr>
        <dsp:cNvPr id="0" name=""/>
        <dsp:cNvSpPr/>
      </dsp:nvSpPr>
      <dsp:spPr>
        <a:xfrm>
          <a:off x="3086592" y="1603961"/>
          <a:ext cx="2591996" cy="13680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Technikgestaltung </a:t>
          </a:r>
          <a:br>
            <a:rPr lang="de-DE" sz="2400" kern="1200" dirty="0" smtClean="0"/>
          </a:br>
          <a:r>
            <a:rPr lang="de-DE" sz="2400" kern="1200" dirty="0" smtClean="0"/>
            <a:t>und Sicherheit (TOM)</a:t>
          </a:r>
          <a:endParaRPr lang="de-DE" sz="2400" kern="1200" dirty="0"/>
        </a:p>
      </dsp:txBody>
      <dsp:txXfrm>
        <a:off x="3086592" y="1603961"/>
        <a:ext cx="2591996" cy="1368001"/>
      </dsp:txXfrm>
    </dsp:sp>
    <dsp:sp modelId="{A810E76E-8E10-418F-80E4-4B926A581154}">
      <dsp:nvSpPr>
        <dsp:cNvPr id="0" name=""/>
        <dsp:cNvSpPr/>
      </dsp:nvSpPr>
      <dsp:spPr>
        <a:xfrm>
          <a:off x="5941640" y="1575416"/>
          <a:ext cx="2591996" cy="13680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Meldung von DS-Verletzungen (72 h), Konsultation</a:t>
          </a:r>
          <a:endParaRPr lang="de-DE" sz="2400" kern="1200" dirty="0"/>
        </a:p>
      </dsp:txBody>
      <dsp:txXfrm>
        <a:off x="5941640" y="1575416"/>
        <a:ext cx="2591996" cy="1368001"/>
      </dsp:txXfrm>
    </dsp:sp>
    <dsp:sp modelId="{1C84181B-B081-4D3C-A1A9-F9AA99C786E1}">
      <dsp:nvSpPr>
        <dsp:cNvPr id="0" name=""/>
        <dsp:cNvSpPr/>
      </dsp:nvSpPr>
      <dsp:spPr>
        <a:xfrm>
          <a:off x="202594" y="3207714"/>
          <a:ext cx="2591996" cy="13680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Rechtmäßigkeit (Einwilligungen, Verträge (AV), </a:t>
          </a:r>
          <a:br>
            <a:rPr lang="de-DE" sz="2400" kern="1200" dirty="0" smtClean="0"/>
          </a:br>
          <a:r>
            <a:rPr lang="de-DE" sz="2400" kern="1200" dirty="0" smtClean="0"/>
            <a:t>Ordnungen, …)</a:t>
          </a:r>
          <a:endParaRPr lang="de-DE" sz="2400" kern="1200" dirty="0"/>
        </a:p>
      </dsp:txBody>
      <dsp:txXfrm>
        <a:off x="202594" y="3207714"/>
        <a:ext cx="2591996" cy="1368001"/>
      </dsp:txXfrm>
    </dsp:sp>
    <dsp:sp modelId="{C1A146B1-F56A-42BE-8D01-3C57EF62457E}">
      <dsp:nvSpPr>
        <dsp:cNvPr id="0" name=""/>
        <dsp:cNvSpPr/>
      </dsp:nvSpPr>
      <dsp:spPr>
        <a:xfrm>
          <a:off x="3086592" y="3207714"/>
          <a:ext cx="2591996" cy="13680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Sensibilisierung </a:t>
          </a:r>
          <a:br>
            <a:rPr lang="de-DE" sz="2400" kern="1200" dirty="0" smtClean="0"/>
          </a:br>
          <a:r>
            <a:rPr lang="de-DE" sz="2400" kern="1200" dirty="0" smtClean="0"/>
            <a:t>und </a:t>
          </a:r>
          <a:br>
            <a:rPr lang="de-DE" sz="2400" kern="1200" dirty="0" smtClean="0"/>
          </a:br>
          <a:r>
            <a:rPr lang="de-DE" sz="2400" kern="1200" dirty="0" smtClean="0"/>
            <a:t>Schulung</a:t>
          </a:r>
          <a:endParaRPr lang="de-DE" sz="2400" kern="1200" dirty="0"/>
        </a:p>
      </dsp:txBody>
      <dsp:txXfrm>
        <a:off x="3086592" y="3207714"/>
        <a:ext cx="2591996" cy="1368001"/>
      </dsp:txXfrm>
    </dsp:sp>
    <dsp:sp modelId="{52FAE651-BD8C-4048-BD2C-34AB3E4DAD2C}">
      <dsp:nvSpPr>
        <dsp:cNvPr id="0" name=""/>
        <dsp:cNvSpPr/>
      </dsp:nvSpPr>
      <dsp:spPr>
        <a:xfrm>
          <a:off x="5941640" y="3206470"/>
          <a:ext cx="2591996" cy="13680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400" kern="1200" dirty="0" smtClean="0"/>
            <a:t>Rechenschaftspflicht, Nachweise erbringen</a:t>
          </a:r>
          <a:endParaRPr lang="de-DE" sz="2400" kern="1200" dirty="0"/>
        </a:p>
      </dsp:txBody>
      <dsp:txXfrm>
        <a:off x="5941640" y="3206470"/>
        <a:ext cx="2591996" cy="1368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t" anchorCtr="0" compatLnSpc="1">
            <a:prstTxWarp prst="textNoShape">
              <a:avLst/>
            </a:prstTxWarp>
          </a:bodyPr>
          <a:lstStyle>
            <a:lvl1pPr algn="l" defTabSz="955488">
              <a:defRPr sz="13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7" y="0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t" anchorCtr="0" compatLnSpc="1">
            <a:prstTxWarp prst="textNoShape">
              <a:avLst/>
            </a:prstTxWarp>
          </a:bodyPr>
          <a:lstStyle>
            <a:lvl1pPr algn="r" defTabSz="955488">
              <a:defRPr sz="1300"/>
            </a:lvl1pPr>
          </a:lstStyle>
          <a:p>
            <a:pPr>
              <a:defRPr/>
            </a:pPr>
            <a:fld id="{DFD29CF7-F08B-4F0D-8768-8E3CD9FA7EC0}" type="datetimeFigureOut">
              <a:rPr lang="de-DE"/>
              <a:pPr>
                <a:defRPr/>
              </a:pPr>
              <a:t>13.06.2019</a:t>
            </a:fld>
            <a:endParaRPr lang="de-DE" dirty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257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b" anchorCtr="0" compatLnSpc="1">
            <a:prstTxWarp prst="textNoShape">
              <a:avLst/>
            </a:prstTxWarp>
          </a:bodyPr>
          <a:lstStyle>
            <a:lvl1pPr algn="l" defTabSz="955488">
              <a:defRPr sz="13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7" y="9431257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b" anchorCtr="0" compatLnSpc="1">
            <a:prstTxWarp prst="textNoShape">
              <a:avLst/>
            </a:prstTxWarp>
          </a:bodyPr>
          <a:lstStyle>
            <a:lvl1pPr algn="r" defTabSz="955488">
              <a:defRPr sz="1300"/>
            </a:lvl1pPr>
          </a:lstStyle>
          <a:p>
            <a:pPr>
              <a:defRPr/>
            </a:pPr>
            <a:fld id="{08AB0B08-4283-4ABC-AD4F-3D3C836592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0624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t" anchorCtr="0" compatLnSpc="1">
            <a:prstTxWarp prst="textNoShape">
              <a:avLst/>
            </a:prstTxWarp>
          </a:bodyPr>
          <a:lstStyle>
            <a:lvl1pPr algn="l" defTabSz="955488">
              <a:defRPr sz="13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4" y="0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t" anchorCtr="0" compatLnSpc="1">
            <a:prstTxWarp prst="textNoShape">
              <a:avLst/>
            </a:prstTxWarp>
          </a:bodyPr>
          <a:lstStyle>
            <a:lvl1pPr algn="r" defTabSz="955488">
              <a:defRPr sz="1300"/>
            </a:lvl1pPr>
          </a:lstStyle>
          <a:p>
            <a:pPr>
              <a:defRPr/>
            </a:pPr>
            <a:fld id="{8D9FF38F-2C51-4E18-BCAA-AC12ACD119FA}" type="datetimeFigureOut">
              <a:rPr lang="de-DE"/>
              <a:pPr>
                <a:defRPr/>
              </a:pPr>
              <a:t>13.06.2019</a:t>
            </a:fld>
            <a:endParaRPr lang="de-DE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7" y="4715630"/>
            <a:ext cx="4987924" cy="4466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2846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b" anchorCtr="0" compatLnSpc="1">
            <a:prstTxWarp prst="textNoShape">
              <a:avLst/>
            </a:prstTxWarp>
          </a:bodyPr>
          <a:lstStyle>
            <a:lvl1pPr algn="l" defTabSz="955488">
              <a:defRPr sz="13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4" y="9432846"/>
            <a:ext cx="2946401" cy="49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0" tIns="47770" rIns="95540" bIns="47770" numCol="1" anchor="b" anchorCtr="0" compatLnSpc="1">
            <a:prstTxWarp prst="textNoShape">
              <a:avLst/>
            </a:prstTxWarp>
          </a:bodyPr>
          <a:lstStyle>
            <a:lvl1pPr algn="r" defTabSz="955488">
              <a:defRPr sz="1300"/>
            </a:lvl1pPr>
          </a:lstStyle>
          <a:p>
            <a:pPr>
              <a:defRPr/>
            </a:pPr>
            <a:fld id="{3F46C065-CCCC-4ABE-882B-BEA56CA6A8F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1749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-80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-80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-80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-80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-80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6C065-CCCC-4ABE-882B-BEA56CA6A8F7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9068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6C065-CCCC-4ABE-882B-BEA56CA6A8F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4166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43"/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 b="1" dirty="0">
              <a:latin typeface="Times" pitchFamily="28" charset="0"/>
            </a:endParaRPr>
          </a:p>
        </p:txBody>
      </p:sp>
      <p:sp>
        <p:nvSpPr>
          <p:cNvPr id="13" name="Rectangle 44"/>
          <p:cNvSpPr>
            <a:spLocks noChangeArrowheads="1"/>
          </p:cNvSpPr>
          <p:nvPr userDrawn="1"/>
        </p:nvSpPr>
        <p:spPr bwMode="auto">
          <a:xfrm>
            <a:off x="0" y="1444625"/>
            <a:ext cx="9144000" cy="450850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 b="1" dirty="0">
              <a:solidFill>
                <a:srgbClr val="0E1B44"/>
              </a:solidFill>
              <a:latin typeface="Times" pitchFamily="28" charset="0"/>
            </a:endParaRPr>
          </a:p>
        </p:txBody>
      </p:sp>
      <p:sp>
        <p:nvSpPr>
          <p:cNvPr id="14" name="Rectangle 45"/>
          <p:cNvSpPr>
            <a:spLocks noChangeArrowheads="1"/>
          </p:cNvSpPr>
          <p:nvPr userDrawn="1"/>
        </p:nvSpPr>
        <p:spPr bwMode="auto">
          <a:xfrm>
            <a:off x="779463" y="6545263"/>
            <a:ext cx="3930650" cy="161925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21510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363663" y="4095750"/>
            <a:ext cx="3449637" cy="138588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2151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1374775" y="2190750"/>
            <a:ext cx="3443288" cy="1385888"/>
          </a:xfrm>
        </p:spPr>
        <p:txBody>
          <a:bodyPr/>
          <a:lstStyle>
            <a:lvl1pPr>
              <a:defRPr sz="2400">
                <a:solidFill>
                  <a:srgbClr val="00254F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48773"/>
            <a:ext cx="7956001" cy="381492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13" y="1335088"/>
            <a:ext cx="8301087" cy="5202237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3611" y="6394637"/>
            <a:ext cx="20256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254F"/>
                </a:solidFill>
              </a:defRPr>
            </a:lvl1pPr>
          </a:lstStyle>
          <a:p>
            <a:pPr>
              <a:defRPr/>
            </a:pPr>
            <a:fld id="{94855645-9EB6-444C-B15B-A1343CB578C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45576"/>
            <a:ext cx="7956000" cy="381600"/>
          </a:xfrm>
        </p:spPr>
        <p:txBody>
          <a:bodyPr anchor="t"/>
          <a:lstStyle>
            <a:lvl1pPr algn="l">
              <a:defRPr sz="2000" b="1" cap="none" baseline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79227" y="1349829"/>
            <a:ext cx="7715485" cy="4717142"/>
          </a:xfrm>
        </p:spPr>
        <p:txBody>
          <a:bodyPr anchor="t" anchorCtr="0"/>
          <a:lstStyle>
            <a:lvl1pPr marL="0" indent="0">
              <a:buNone/>
              <a:defRPr sz="2000" b="0">
                <a:latin typeface="+mn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1AC8C-17DC-4231-B86D-72059771478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48773"/>
            <a:ext cx="7956000" cy="381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2486" y="1335088"/>
            <a:ext cx="4043313" cy="52022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335088"/>
            <a:ext cx="4114800" cy="52022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5CF4D-681B-4343-9B58-5BB99B27A8A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48773"/>
            <a:ext cx="7956000" cy="3816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14D0D-530C-4024-96E9-EC56DD23271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50190"/>
            <a:ext cx="7956000" cy="381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8FD49-A068-4CAF-82C3-9DD7376E77D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AE5FB-CF0A-4B67-8D9D-DA449415774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756000" y="748773"/>
            <a:ext cx="7956000" cy="381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48773"/>
            <a:ext cx="7956000" cy="381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440493"/>
            <a:ext cx="5111750" cy="468567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53020"/>
            <a:ext cx="3008313" cy="46731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EA9DF-73B6-457E-B3DB-22E4C8CC8E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751970"/>
            <a:ext cx="7956000" cy="381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365337"/>
            <a:ext cx="5486400" cy="385801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836F2-82C4-4E9A-A861-986DD321A21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emf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776" y="30144"/>
            <a:ext cx="1313980" cy="811497"/>
          </a:xfrm>
          <a:prstGeom prst="rect">
            <a:avLst/>
          </a:prstGeom>
        </p:spPr>
      </p:pic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0" y="722313"/>
            <a:ext cx="9144000" cy="419100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0" y="6715125"/>
            <a:ext cx="9144000" cy="152400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 b="1" dirty="0">
              <a:latin typeface="Times" pitchFamily="28" charset="0"/>
            </a:endParaRPr>
          </a:p>
        </p:txBody>
      </p:sp>
      <p:sp>
        <p:nvSpPr>
          <p:cNvPr id="17" name="Rectangle 23"/>
          <p:cNvSpPr>
            <a:spLocks noChangeArrowheads="1"/>
          </p:cNvSpPr>
          <p:nvPr/>
        </p:nvSpPr>
        <p:spPr bwMode="auto">
          <a:xfrm>
            <a:off x="779463" y="630238"/>
            <a:ext cx="2093912" cy="119062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8" name="Rectangle 25"/>
          <p:cNvSpPr>
            <a:spLocks noChangeArrowheads="1"/>
          </p:cNvSpPr>
          <p:nvPr/>
        </p:nvSpPr>
        <p:spPr bwMode="auto">
          <a:xfrm>
            <a:off x="779463" y="6621463"/>
            <a:ext cx="2093912" cy="119062"/>
          </a:xfrm>
          <a:prstGeom prst="rect">
            <a:avLst/>
          </a:prstGeom>
          <a:solidFill>
            <a:srgbClr val="CECF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2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1340" y="1335088"/>
            <a:ext cx="8291660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756000" y="751642"/>
            <a:ext cx="7948861" cy="389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Mastertitelformat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3611" y="6394637"/>
            <a:ext cx="20256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254F"/>
                </a:solidFill>
              </a:defRPr>
            </a:lvl1pPr>
          </a:lstStyle>
          <a:p>
            <a:pPr>
              <a:defRPr/>
            </a:pPr>
            <a:fld id="{94855645-9EB6-444C-B15B-A1343CB578C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C6C6C6"/>
              </a:clrFrom>
              <a:clrTo>
                <a:srgbClr val="C6C6C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049" y="42863"/>
            <a:ext cx="2095200" cy="551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5" descr="Unbenannt-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835025"/>
            <a:ext cx="223838" cy="21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Bild 4" descr="UniBi_Logo_54_farbig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587" y="74880"/>
            <a:ext cx="1800000" cy="6477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254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 Narrow" pitchFamily="34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Tx/>
        <a:buBlip>
          <a:blip r:embed="rId15"/>
        </a:buBlip>
        <a:defRPr sz="2400">
          <a:solidFill>
            <a:srgbClr val="00254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Tx/>
        <a:buBlip>
          <a:blip r:embed="rId16"/>
        </a:buBlip>
        <a:defRPr sz="2000">
          <a:solidFill>
            <a:srgbClr val="00254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Tx/>
        <a:buBlip>
          <a:blip r:embed="rId15"/>
        </a:buBlip>
        <a:defRPr sz="2000">
          <a:solidFill>
            <a:srgbClr val="00254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Tx/>
        <a:buBlip>
          <a:blip r:embed="rId15"/>
        </a:buBlip>
        <a:defRPr sz="2000">
          <a:solidFill>
            <a:srgbClr val="00254F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Tx/>
        <a:buBlip>
          <a:blip r:embed="rId15"/>
        </a:buBlip>
        <a:defRPr sz="2000">
          <a:solidFill>
            <a:srgbClr val="00254F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rgbClr val="00254F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rgbClr val="00254F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rgbClr val="00254F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rgbClr val="00254F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Gesetzliche Regelungen zum  Datenschutz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>
          <a:xfrm>
            <a:off x="452486" y="1335088"/>
            <a:ext cx="4043313" cy="3304645"/>
          </a:xfrm>
        </p:spPr>
        <p:txBody>
          <a:bodyPr/>
          <a:lstStyle/>
          <a:p>
            <a:pPr marL="0" indent="0" algn="ctr">
              <a:buNone/>
            </a:pPr>
            <a:r>
              <a:rPr lang="de-DE" b="1" dirty="0" smtClean="0"/>
              <a:t>Deutschland</a:t>
            </a:r>
          </a:p>
          <a:p>
            <a:r>
              <a:rPr lang="de-DE" sz="2000" dirty="0" smtClean="0"/>
              <a:t>Bundesdatenschutzgesetz (BDSG)</a:t>
            </a:r>
          </a:p>
          <a:p>
            <a:r>
              <a:rPr lang="de-DE" sz="2000" dirty="0" smtClean="0"/>
              <a:t>16 Landesdatenschutzgesetze</a:t>
            </a:r>
          </a:p>
          <a:p>
            <a:r>
              <a:rPr lang="de-DE" sz="2000" dirty="0" smtClean="0"/>
              <a:t>spezifischer Datenschutz </a:t>
            </a:r>
          </a:p>
          <a:p>
            <a:pPr lvl="1"/>
            <a:r>
              <a:rPr lang="de-DE" sz="1800" dirty="0" smtClean="0"/>
              <a:t>Telemediengesetz </a:t>
            </a:r>
            <a:r>
              <a:rPr lang="de-DE" sz="1800" dirty="0"/>
              <a:t>(TMG)</a:t>
            </a:r>
          </a:p>
          <a:p>
            <a:pPr lvl="1"/>
            <a:r>
              <a:rPr lang="de-DE" sz="1800" dirty="0"/>
              <a:t>Telekommunikationsgesetz (TKG)</a:t>
            </a:r>
          </a:p>
          <a:p>
            <a:pPr lvl="1"/>
            <a:r>
              <a:rPr lang="de-DE" sz="1800" dirty="0" smtClean="0"/>
              <a:t>Sozialgesetzbuch (SGB X, Sozialdatenschutz)</a:t>
            </a:r>
          </a:p>
          <a:p>
            <a:pPr lvl="1"/>
            <a:r>
              <a:rPr lang="de-DE" sz="1800" dirty="0" smtClean="0"/>
              <a:t>…</a:t>
            </a:r>
            <a:endParaRPr lang="de-DE" sz="1800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4648200" y="1335088"/>
            <a:ext cx="4114800" cy="2841801"/>
          </a:xfrm>
        </p:spPr>
        <p:txBody>
          <a:bodyPr/>
          <a:lstStyle/>
          <a:p>
            <a:pPr marL="0" indent="0" algn="ctr">
              <a:buNone/>
            </a:pPr>
            <a:r>
              <a:rPr lang="de-DE" b="1" dirty="0" smtClean="0"/>
              <a:t>Europäische Union</a:t>
            </a:r>
          </a:p>
          <a:p>
            <a:r>
              <a:rPr lang="de-DE" sz="2000" dirty="0" smtClean="0">
                <a:solidFill>
                  <a:srgbClr val="002060"/>
                </a:solidFill>
              </a:rPr>
              <a:t>Datenschutzrichtlinie (95/46/EG)</a:t>
            </a:r>
          </a:p>
          <a:p>
            <a:r>
              <a:rPr lang="de-DE" sz="2000" dirty="0" smtClean="0"/>
              <a:t>auch hier spezifische Regelungen</a:t>
            </a:r>
          </a:p>
          <a:p>
            <a:pPr lvl="1"/>
            <a:r>
              <a:rPr lang="de-DE" sz="1600" dirty="0" smtClean="0">
                <a:solidFill>
                  <a:srgbClr val="002060"/>
                </a:solidFill>
              </a:rPr>
              <a:t>Richtlinie 2002/58/EG </a:t>
            </a:r>
            <a:r>
              <a:rPr lang="de-DE" sz="1600" dirty="0">
                <a:solidFill>
                  <a:srgbClr val="002060"/>
                </a:solidFill>
              </a:rPr>
              <a:t>(Datenschutzrichtlinie für elektronische </a:t>
            </a:r>
            <a:r>
              <a:rPr lang="de-DE" sz="1600" dirty="0" smtClean="0">
                <a:solidFill>
                  <a:srgbClr val="002060"/>
                </a:solidFill>
              </a:rPr>
              <a:t>Kommunikation)</a:t>
            </a:r>
          </a:p>
          <a:p>
            <a:pPr lvl="1"/>
            <a:r>
              <a:rPr lang="de-DE" sz="1600" dirty="0" smtClean="0">
                <a:solidFill>
                  <a:srgbClr val="002060"/>
                </a:solidFill>
              </a:rPr>
              <a:t>Cookie-Richtlinie </a:t>
            </a:r>
            <a:r>
              <a:rPr lang="de-DE" sz="1600" dirty="0">
                <a:solidFill>
                  <a:srgbClr val="002060"/>
                </a:solidFill>
              </a:rPr>
              <a:t>(</a:t>
            </a:r>
            <a:r>
              <a:rPr lang="de-DE" sz="1600" dirty="0" smtClean="0">
                <a:solidFill>
                  <a:srgbClr val="002060"/>
                </a:solidFill>
              </a:rPr>
              <a:t>2002/58/EG, Änderung: 2009/136/EG </a:t>
            </a:r>
            <a:r>
              <a:rPr lang="de-DE" sz="1600" dirty="0">
                <a:solidFill>
                  <a:srgbClr val="002060"/>
                </a:solidFill>
              </a:rPr>
              <a:t>)</a:t>
            </a:r>
            <a:r>
              <a:rPr lang="de-DE" sz="1600" dirty="0" smtClean="0">
                <a:solidFill>
                  <a:srgbClr val="002060"/>
                </a:solidFill>
              </a:rPr>
              <a:t>  </a:t>
            </a:r>
          </a:p>
          <a:p>
            <a:pPr lvl="1"/>
            <a:r>
              <a:rPr lang="de-DE" sz="1600" dirty="0" smtClean="0">
                <a:solidFill>
                  <a:srgbClr val="002060"/>
                </a:solidFill>
              </a:rPr>
              <a:t>…</a:t>
            </a: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461913" y="4646428"/>
            <a:ext cx="8511966" cy="1600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Tx/>
              <a:buBlip>
                <a:blip r:embed="rId2"/>
              </a:buBlip>
              <a:defRPr sz="24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Tx/>
              <a:buBlip>
                <a:blip r:embed="rId3"/>
              </a:buBlip>
              <a:defRPr sz="20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Tx/>
              <a:buBlip>
                <a:blip r:embed="rId2"/>
              </a:buBlip>
              <a:defRPr sz="20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Tx/>
              <a:buBlip>
                <a:blip r:embed="rId2"/>
              </a:buBlip>
              <a:defRPr sz="20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Tx/>
              <a:buBlip>
                <a:blip r:embed="rId2"/>
              </a:buBlip>
              <a:defRPr sz="20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  <a:defRPr sz="18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  <a:defRPr sz="18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  <a:defRPr sz="18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Char char="§"/>
              <a:defRPr sz="1800">
                <a:solidFill>
                  <a:srgbClr val="00254F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200" kern="0" dirty="0" smtClean="0">
                <a:solidFill>
                  <a:srgbClr val="002060"/>
                </a:solidFill>
              </a:rPr>
              <a:t>Ab 25. Mai 2018 gilt innerhalb der Europäischen Union die</a:t>
            </a:r>
          </a:p>
          <a:p>
            <a:pPr marL="0" indent="0">
              <a:buNone/>
            </a:pPr>
            <a:r>
              <a:rPr lang="de-DE" sz="2200" b="1" kern="0" dirty="0" smtClean="0">
                <a:solidFill>
                  <a:srgbClr val="002060"/>
                </a:solidFill>
              </a:rPr>
              <a:t>         Datenschutz-Grundverordnung </a:t>
            </a:r>
            <a:r>
              <a:rPr lang="de-DE" sz="2200" kern="0" dirty="0" smtClean="0">
                <a:solidFill>
                  <a:srgbClr val="002060"/>
                </a:solidFill>
              </a:rPr>
              <a:t>(</a:t>
            </a:r>
            <a:r>
              <a:rPr lang="de-DE" sz="2200" dirty="0" smtClean="0"/>
              <a:t>EU </a:t>
            </a:r>
            <a:r>
              <a:rPr lang="de-DE" sz="2200" dirty="0"/>
              <a:t>2016/679 v. </a:t>
            </a:r>
            <a:r>
              <a:rPr lang="de-DE" sz="2200" dirty="0" smtClean="0"/>
              <a:t>27.4.2016</a:t>
            </a:r>
            <a:r>
              <a:rPr lang="de-DE" sz="2200" dirty="0"/>
              <a:t>)</a:t>
            </a:r>
            <a:r>
              <a:rPr lang="de-DE" sz="2200" kern="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de-DE" sz="2200" kern="0" dirty="0" smtClean="0">
                <a:solidFill>
                  <a:srgbClr val="002060"/>
                </a:solidFill>
              </a:rPr>
              <a:t>Sie gilt unmittelbar in allen Mitgliedstaaten.</a:t>
            </a:r>
          </a:p>
          <a:p>
            <a:pPr marL="0" indent="0">
              <a:buNone/>
            </a:pPr>
            <a:r>
              <a:rPr lang="de-DE" sz="2200" kern="0" dirty="0" smtClean="0">
                <a:solidFill>
                  <a:srgbClr val="002060"/>
                </a:solidFill>
              </a:rPr>
              <a:t>Öffnungsklauseln für einzelne Bereiche: Beschäftigtendatenschutz, Forschung, …</a:t>
            </a:r>
          </a:p>
          <a:p>
            <a:pPr marL="0" indent="0">
              <a:buNone/>
            </a:pPr>
            <a:endParaRPr lang="de-DE" sz="2200" kern="0" dirty="0">
              <a:solidFill>
                <a:srgbClr val="002060"/>
              </a:solidFill>
            </a:endParaRPr>
          </a:p>
        </p:txBody>
      </p:sp>
      <p:sp>
        <p:nvSpPr>
          <p:cNvPr id="7" name="Foliennummernplatzhalter 2"/>
          <p:cNvSpPr txBox="1">
            <a:spLocks/>
          </p:cNvSpPr>
          <p:nvPr/>
        </p:nvSpPr>
        <p:spPr bwMode="auto">
          <a:xfrm>
            <a:off x="6976681" y="6362856"/>
            <a:ext cx="20256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254F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fld id="{12C8FD49-A068-4CAF-82C3-9DD7376E77D5}" type="slidenum">
              <a:rPr lang="de-DE" smtClean="0">
                <a:solidFill>
                  <a:srgbClr val="002060"/>
                </a:solidFill>
              </a:rPr>
              <a:pPr>
                <a:defRPr/>
              </a:pPr>
              <a:t>1</a:t>
            </a:fld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54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ändert sich durch die DSGVO?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1912" y="1212112"/>
            <a:ext cx="8480069" cy="532521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de-DE" dirty="0" smtClean="0"/>
              <a:t>Aufgabenverschiebungen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VVZ geführt durch DSB -&gt; Verzeichnis durch Verantwortliche (Art. 30)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de-DE" dirty="0" smtClean="0"/>
              <a:t>Vorabkontrolle durch DSB -&gt; Folgenabschätzung durch Verantwortliche (Art. 35)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de-DE" dirty="0" smtClean="0"/>
              <a:t>Erweiterte Informationspflichten und Betroffenenrechte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präzise, transparente, verständliche, leicht zugängliche Informationen (Art. 12)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de-DE" dirty="0" smtClean="0"/>
              <a:t>Recht auf Löschung („Recht auf </a:t>
            </a:r>
            <a:r>
              <a:rPr lang="de-DE" dirty="0" err="1" smtClean="0"/>
              <a:t>Vergessenwerden</a:t>
            </a:r>
            <a:r>
              <a:rPr lang="de-DE" dirty="0" smtClean="0"/>
              <a:t>“) (Art. 17)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de-DE" dirty="0" smtClean="0"/>
              <a:t>Fristen für Auskunft und Mitteilungen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Beantwortung von Auskunftsersuchen binnen eines Monats (Art. 15, 12, Abs. 3)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de-DE" dirty="0" smtClean="0"/>
              <a:t>Meldung von Datenschutzverletzungen an Aufsichtsbehörde binnen 72 h (Art. 33)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de-DE" dirty="0" smtClean="0"/>
              <a:t>Geeignete Maßnahmen zur Sicherheit der Verarbeitung </a:t>
            </a:r>
            <a:r>
              <a:rPr lang="de-DE" sz="2000" dirty="0" smtClean="0"/>
              <a:t>(Art. 25, 32)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de-DE" dirty="0" smtClean="0"/>
              <a:t>Folgen bei Verstößen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dirty="0" smtClean="0"/>
              <a:t>Befugnisse der Aufsichtsbehörden (Beschränkungen, Verbote) (Art. 58)</a:t>
            </a:r>
          </a:p>
          <a:p>
            <a:pPr lvl="1">
              <a:spcBef>
                <a:spcPts val="0"/>
              </a:spcBef>
              <a:spcAft>
                <a:spcPts val="200"/>
              </a:spcAft>
            </a:pPr>
            <a:r>
              <a:rPr lang="de-DE" dirty="0" smtClean="0"/>
              <a:t>Geldbußen bis zu 10 / 20 Mio. Euro bzw. 2 / 4 % des Jahresumsatzes (Art. 83)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de-DE" dirty="0" smtClean="0"/>
              <a:t>Nachweis der Einhaltung / „Rechenschaftspflicht“ </a:t>
            </a:r>
            <a:r>
              <a:rPr lang="de-DE" sz="2000" dirty="0" smtClean="0"/>
              <a:t>(Art. 5, Abs. 2, Art. 24)</a:t>
            </a:r>
            <a:endParaRPr lang="de-DE" dirty="0" smtClean="0"/>
          </a:p>
          <a:p>
            <a:pPr marL="0" indent="0" algn="ctr">
              <a:spcBef>
                <a:spcPts val="0"/>
              </a:spcBef>
              <a:spcAft>
                <a:spcPts val="200"/>
              </a:spcAft>
              <a:buNone/>
              <a:tabLst>
                <a:tab pos="1520825" algn="l"/>
              </a:tabLst>
            </a:pPr>
            <a:r>
              <a:rPr lang="de-DE" sz="2600" b="1" dirty="0" smtClean="0"/>
              <a:t>Dies erfordert den Aufbau eines Managementsystems (DSMS)!</a:t>
            </a:r>
            <a:endParaRPr lang="de-DE" sz="2600" b="1" dirty="0"/>
          </a:p>
        </p:txBody>
      </p:sp>
      <p:sp>
        <p:nvSpPr>
          <p:cNvPr id="4" name="Foliennummernplatzhalter 2"/>
          <p:cNvSpPr txBox="1">
            <a:spLocks/>
          </p:cNvSpPr>
          <p:nvPr/>
        </p:nvSpPr>
        <p:spPr bwMode="auto">
          <a:xfrm>
            <a:off x="7118350" y="6469063"/>
            <a:ext cx="20256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254F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endParaRPr lang="de-DE" dirty="0">
              <a:solidFill>
                <a:srgbClr val="002060"/>
              </a:solidFill>
            </a:endParaRPr>
          </a:p>
        </p:txBody>
      </p:sp>
      <p:sp>
        <p:nvSpPr>
          <p:cNvPr id="7" name="Foliennummernplatzhalter 2"/>
          <p:cNvSpPr txBox="1">
            <a:spLocks/>
          </p:cNvSpPr>
          <p:nvPr/>
        </p:nvSpPr>
        <p:spPr bwMode="auto">
          <a:xfrm>
            <a:off x="6976681" y="6362856"/>
            <a:ext cx="202565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0254F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fld id="{12C8FD49-A068-4CAF-82C3-9DD7376E77D5}" type="slidenum">
              <a:rPr lang="de-DE" smtClean="0">
                <a:solidFill>
                  <a:srgbClr val="002060"/>
                </a:solidFill>
              </a:rPr>
              <a:pPr>
                <a:defRPr/>
              </a:pPr>
              <a:t>2</a:t>
            </a:fld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0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Grundsätze des Datenschutzes</a:t>
            </a: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0059735"/>
              </p:ext>
            </p:extLst>
          </p:nvPr>
        </p:nvGraphicFramePr>
        <p:xfrm>
          <a:off x="461963" y="1335088"/>
          <a:ext cx="8301037" cy="520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4855645-9EB6-444C-B15B-A1343CB578C9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213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Grundsätze des Datenschutzes bleiben mit der DSGVO bestehen …</a:t>
            </a: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5252623"/>
              </p:ext>
            </p:extLst>
          </p:nvPr>
        </p:nvGraphicFramePr>
        <p:xfrm>
          <a:off x="4745796" y="1310188"/>
          <a:ext cx="4043362" cy="5104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>
          <a:xfrm>
            <a:off x="470849" y="1321447"/>
            <a:ext cx="3998793" cy="5202237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Verbot mit Erlaubnisvorbehalt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Jede Erhebung, Speicherung und Verarbeitung personenbezogener Daten ist verboten! </a:t>
            </a:r>
          </a:p>
          <a:p>
            <a:pPr marL="0" indent="0">
              <a:buNone/>
            </a:pPr>
            <a:r>
              <a:rPr lang="de-DE" dirty="0" smtClean="0"/>
              <a:t>Ausnahmen von diesem Grundsatz sind nur erlaubt wenn</a:t>
            </a:r>
          </a:p>
          <a:p>
            <a:r>
              <a:rPr lang="de-DE" dirty="0" smtClean="0"/>
              <a:t>sie ist durch eine Gesetzesvorschrift </a:t>
            </a:r>
            <a:br>
              <a:rPr lang="de-DE" dirty="0" smtClean="0"/>
            </a:br>
            <a:r>
              <a:rPr lang="de-DE" dirty="0" smtClean="0"/>
              <a:t>geregelt sind oder </a:t>
            </a:r>
          </a:p>
          <a:p>
            <a:r>
              <a:rPr lang="de-DE" dirty="0" smtClean="0"/>
              <a:t>die betroffene Person ihre Einwilligung gegeben hat.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855645-9EB6-444C-B15B-A1343CB578C9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sp>
        <p:nvSpPr>
          <p:cNvPr id="6" name="Pfeil nach rechts 5"/>
          <p:cNvSpPr/>
          <p:nvPr/>
        </p:nvSpPr>
        <p:spPr bwMode="auto">
          <a:xfrm rot="913102">
            <a:off x="4239344" y="1542683"/>
            <a:ext cx="1391290" cy="477672"/>
          </a:xfrm>
          <a:prstGeom prst="rightArrow">
            <a:avLst/>
          </a:prstGeom>
          <a:gradFill>
            <a:gsLst>
              <a:gs pos="0">
                <a:schemeClr val="accent2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35000">
                <a:schemeClr val="accent2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2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  <a:lin ang="162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5504607" y="1419367"/>
            <a:ext cx="2577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solidFill>
                  <a:srgbClr val="00254F"/>
                </a:solidFill>
              </a:rPr>
              <a:t>Grundsätze gem. Art. 5, 6</a:t>
            </a:r>
            <a:endParaRPr lang="de-DE" sz="2000" dirty="0">
              <a:solidFill>
                <a:srgbClr val="0025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89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… aber bei den Handlungsfeldern gibt es für die Verantwortlichen Änderungen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07322" y="6005023"/>
            <a:ext cx="8301087" cy="505015"/>
          </a:xfrm>
        </p:spPr>
        <p:txBody>
          <a:bodyPr/>
          <a:lstStyle/>
          <a:p>
            <a:pPr marL="0" indent="0">
              <a:buNone/>
            </a:pPr>
            <a:r>
              <a:rPr lang="de-DE" sz="2300" b="1" dirty="0" smtClean="0"/>
              <a:t>insb. Fristen, Rechenschaftspflicht </a:t>
            </a:r>
            <a:r>
              <a:rPr lang="de-DE" sz="2300" b="1" dirty="0">
                <a:sym typeface="Wingdings"/>
              </a:rPr>
              <a:t> </a:t>
            </a:r>
            <a:r>
              <a:rPr lang="de-DE" sz="2300" b="1" dirty="0" smtClean="0">
                <a:sym typeface="Wingdings"/>
              </a:rPr>
              <a:t>DS-</a:t>
            </a:r>
            <a:r>
              <a:rPr lang="de-DE" sz="2300" b="1" dirty="0" smtClean="0"/>
              <a:t>Managementsystem </a:t>
            </a:r>
            <a:r>
              <a:rPr lang="de-DE" sz="2300" b="1" dirty="0"/>
              <a:t>(DSMS</a:t>
            </a:r>
            <a:r>
              <a:rPr lang="de-DE" sz="2300" b="1" dirty="0" smtClean="0"/>
              <a:t>)</a:t>
            </a:r>
            <a:endParaRPr lang="de-DE" sz="2300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4855645-9EB6-444C-B15B-A1343CB578C9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2857293069"/>
              </p:ext>
            </p:extLst>
          </p:nvPr>
        </p:nvGraphicFramePr>
        <p:xfrm>
          <a:off x="204716" y="1265316"/>
          <a:ext cx="8652681" cy="4575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135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Handlungsfelder, die sich durch </a:t>
            </a:r>
            <a:r>
              <a:rPr lang="de-DE" dirty="0"/>
              <a:t>die </a:t>
            </a:r>
            <a:r>
              <a:rPr lang="de-DE" dirty="0" smtClean="0"/>
              <a:t>DSGVO ergeben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proaktive Informationspflichten</a:t>
            </a:r>
          </a:p>
          <a:p>
            <a:r>
              <a:rPr lang="de-DE" dirty="0" smtClean="0"/>
              <a:t>Betroffenenrechte (Auskunft, Löschung, …)</a:t>
            </a:r>
          </a:p>
          <a:p>
            <a:r>
              <a:rPr lang="de-DE" dirty="0" smtClean="0"/>
              <a:t>Meldung von Verstößen</a:t>
            </a:r>
          </a:p>
          <a:p>
            <a:r>
              <a:rPr lang="de-DE" dirty="0" smtClean="0"/>
              <a:t>Verfahrensdokumentation</a:t>
            </a:r>
          </a:p>
          <a:p>
            <a:r>
              <a:rPr lang="de-DE" dirty="0" smtClean="0"/>
              <a:t>Schwellwertanalyse und Folgenabschätzung</a:t>
            </a:r>
          </a:p>
          <a:p>
            <a:r>
              <a:rPr lang="de-DE" dirty="0" smtClean="0"/>
              <a:t>Technikgestaltung und Sicherheit</a:t>
            </a:r>
          </a:p>
          <a:p>
            <a:r>
              <a:rPr lang="de-DE" dirty="0" smtClean="0"/>
              <a:t>Rechtmäßigkeit (Einwilligungen, Verträge, Ordnungen, …)</a:t>
            </a:r>
            <a:endParaRPr lang="de-DE" dirty="0"/>
          </a:p>
          <a:p>
            <a:r>
              <a:rPr lang="de-DE" dirty="0" smtClean="0"/>
              <a:t>Sensibilisierung und Schulung</a:t>
            </a:r>
          </a:p>
          <a:p>
            <a:r>
              <a:rPr lang="de-DE" dirty="0" smtClean="0"/>
              <a:t>Rechenschaftspflicht, Nachweis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4855645-9EB6-444C-B15B-A1343CB578C9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934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Folienmaster">
  <a:themeElements>
    <a:clrScheme name="2_Folien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Folienmaster">
      <a:majorFont>
        <a:latin typeface="Arial Narrow"/>
        <a:ea typeface="Arial Unicode MS"/>
        <a:cs typeface="Arial Unicode MS"/>
      </a:majorFont>
      <a:minorFont>
        <a:latin typeface="Arial Narrow"/>
        <a:ea typeface="Arial Unicode MS"/>
        <a:cs typeface="Arial Unicode MS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2_Folien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lien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lien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lien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lien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lien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lien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BF767ADA4A3D43BB08FDE7547AEE18" ma:contentTypeVersion="0" ma:contentTypeDescription="Ein neues Dokument erstellen." ma:contentTypeScope="" ma:versionID="e7f386acd37bcad4f969b603eab9855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4f5dc90cf06628c3b90945c8266c24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22ADBC-642A-459A-BF5E-26358EC08FD0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B4B357E-F1F0-4615-9537-1614AB42A6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5E842E-FF40-491A-AF72-69B6538E60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440</Words>
  <Application>Microsoft Office PowerPoint</Application>
  <PresentationFormat>Bildschirmpräsentation (4:3)</PresentationFormat>
  <Paragraphs>84</Paragraphs>
  <Slides>6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2_Folienmaster</vt:lpstr>
      <vt:lpstr>Gesetzliche Regelungen zum  Datenschutz</vt:lpstr>
      <vt:lpstr>Was ändert sich durch die DSGVO?</vt:lpstr>
      <vt:lpstr>Grundsätze des Datenschutzes</vt:lpstr>
      <vt:lpstr>Die Grundsätze des Datenschutzes bleiben mit der DSGVO bestehen …</vt:lpstr>
      <vt:lpstr>… aber bei den Handlungsfeldern gibt es für die Verantwortlichen Änderungen</vt:lpstr>
      <vt:lpstr>Handlungsfelder, die sich durch die DSGVO ergeben</vt:lpstr>
    </vt:vector>
  </TitlesOfParts>
  <Company>Universität Paderborn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Campus Online</dc:subject>
  <dc:creator>Gudrun Oevel</dc:creator>
  <cp:lastModifiedBy>Andreas Brennecke</cp:lastModifiedBy>
  <cp:revision>1332</cp:revision>
  <cp:lastPrinted>2017-11-22T15:14:39Z</cp:lastPrinted>
  <dcterms:created xsi:type="dcterms:W3CDTF">2007-07-03T14:21:02Z</dcterms:created>
  <dcterms:modified xsi:type="dcterms:W3CDTF">2019-06-14T06:20:57Z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0x01010099BF767ADA4A3D43BB08FDE7547AEE18</vt:lpwstr>
  </property>
</Properties>
</file>